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0"/>
  </p:notesMasterIdLst>
  <p:sldIdLst>
    <p:sldId id="256" r:id="rId2"/>
    <p:sldId id="257" r:id="rId3"/>
    <p:sldId id="265" r:id="rId4"/>
    <p:sldId id="266" r:id="rId5"/>
    <p:sldId id="314" r:id="rId6"/>
    <p:sldId id="267" r:id="rId7"/>
    <p:sldId id="258" r:id="rId8"/>
    <p:sldId id="316" r:id="rId9"/>
    <p:sldId id="271" r:id="rId10"/>
    <p:sldId id="320" r:id="rId11"/>
    <p:sldId id="321" r:id="rId12"/>
    <p:sldId id="322" r:id="rId13"/>
    <p:sldId id="333" r:id="rId14"/>
    <p:sldId id="272" r:id="rId15"/>
    <p:sldId id="334" r:id="rId16"/>
    <p:sldId id="335" r:id="rId17"/>
    <p:sldId id="336" r:id="rId18"/>
    <p:sldId id="310" r:id="rId19"/>
    <p:sldId id="325" r:id="rId20"/>
    <p:sldId id="326" r:id="rId21"/>
    <p:sldId id="327" r:id="rId22"/>
    <p:sldId id="328" r:id="rId23"/>
    <p:sldId id="329" r:id="rId24"/>
    <p:sldId id="317" r:id="rId25"/>
    <p:sldId id="319" r:id="rId26"/>
    <p:sldId id="330" r:id="rId27"/>
    <p:sldId id="331" r:id="rId28"/>
    <p:sldId id="323" r:id="rId29"/>
    <p:sldId id="324" r:id="rId30"/>
    <p:sldId id="318" r:id="rId31"/>
    <p:sldId id="332" r:id="rId32"/>
    <p:sldId id="274" r:id="rId33"/>
    <p:sldId id="275" r:id="rId34"/>
    <p:sldId id="311" r:id="rId35"/>
    <p:sldId id="276" r:id="rId36"/>
    <p:sldId id="312" r:id="rId37"/>
    <p:sldId id="259" r:id="rId38"/>
    <p:sldId id="260" r:id="rId39"/>
    <p:sldId id="261" r:id="rId40"/>
    <p:sldId id="262" r:id="rId41"/>
    <p:sldId id="263" r:id="rId42"/>
    <p:sldId id="278" r:id="rId43"/>
    <p:sldId id="280" r:id="rId44"/>
    <p:sldId id="281" r:id="rId45"/>
    <p:sldId id="269" r:id="rId46"/>
    <p:sldId id="268" r:id="rId47"/>
    <p:sldId id="286" r:id="rId48"/>
    <p:sldId id="288"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E833A8B-7B0C-4ED7-BDD0-C01482B29DA5}">
  <a:tblStyle styleId="{9E833A8B-7B0C-4ED7-BDD0-C01482B29D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5" d="100"/>
          <a:sy n="105" d="100"/>
        </p:scale>
        <p:origin x="-1488"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832407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14ab38a4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14ab38a4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bad27d065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6bad27d065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bad27d065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6bad27d065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bad27d065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6bad27d065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6bd56c9061_0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6bd56c9061_0_1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14ab38a4c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14ab38a4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6bd56c9061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6bd56c9061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6bd56c9061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6bd56c9061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6bd56c9061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6bd56c9061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6bd56c9061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6bd56c9061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6bd56c9061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6bd56c9061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6bd56c9061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6bd56c9061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6b20e2230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6b20e2230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bd56c9061_0_2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bd56c9061_0_2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bd56c9061_0_2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6bd56c9061_0_2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6bd56c9061_0_1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6bd56c9061_0_1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0c1df8b9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0c1df8b9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bd56c9061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bd56c9061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0c1df8b9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714ab38a4c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714ab38a4c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be81bf08b_0_11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be81bf08b_0_11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81019570e5_0_1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81019570e5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ef192be33_3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ef192be33_3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bad27d065_0_2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6bad27d065_0_2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1571a7c95_11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1571a7c95_1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6b20e2230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6b20e2230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71571a7c95_1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71571a7c95_1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bd56c9061_0_2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6bd56c9061_0_2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1571a7c95_11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71571a7c95_11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bad27d065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6bad27d065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44070" y="-648852"/>
            <a:ext cx="9735895" cy="6080052"/>
            <a:chOff x="-44070" y="-648852"/>
            <a:chExt cx="9735895" cy="6080052"/>
          </a:xfrm>
        </p:grpSpPr>
        <p:pic>
          <p:nvPicPr>
            <p:cNvPr id="10" name="Google Shape;10;p2"/>
            <p:cNvPicPr preferRelativeResize="0"/>
            <p:nvPr/>
          </p:nvPicPr>
          <p:blipFill rotWithShape="1">
            <a:blip r:embed="rId3">
              <a:alphaModFix/>
            </a:blip>
            <a:srcRect l="46449" b="48720"/>
            <a:stretch/>
          </p:blipFill>
          <p:spPr>
            <a:xfrm rot="10800000">
              <a:off x="7586675" y="-14700"/>
              <a:ext cx="1579775" cy="1509750"/>
            </a:xfrm>
            <a:prstGeom prst="rect">
              <a:avLst/>
            </a:prstGeom>
            <a:noFill/>
            <a:ln>
              <a:noFill/>
            </a:ln>
          </p:spPr>
        </p:pic>
        <p:pic>
          <p:nvPicPr>
            <p:cNvPr id="11" name="Google Shape;11;p2"/>
            <p:cNvPicPr preferRelativeResize="0"/>
            <p:nvPr/>
          </p:nvPicPr>
          <p:blipFill rotWithShape="1">
            <a:blip r:embed="rId3">
              <a:alphaModFix/>
            </a:blip>
            <a:srcRect l="47478" b="42213"/>
            <a:stretch/>
          </p:blipFill>
          <p:spPr>
            <a:xfrm rot="10800000" flipH="1">
              <a:off x="-44070" y="-29402"/>
              <a:ext cx="3704800" cy="4068000"/>
            </a:xfrm>
            <a:prstGeom prst="rect">
              <a:avLst/>
            </a:prstGeom>
            <a:noFill/>
            <a:ln>
              <a:noFill/>
            </a:ln>
          </p:spPr>
        </p:pic>
        <p:sp>
          <p:nvSpPr>
            <p:cNvPr id="12" name="Google Shape;12;p2"/>
            <p:cNvSpPr/>
            <p:nvPr/>
          </p:nvSpPr>
          <p:spPr>
            <a:xfrm flipH="1">
              <a:off x="6942325" y="-648852"/>
              <a:ext cx="2749500" cy="27495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6406717" y="3919650"/>
              <a:ext cx="1223700" cy="12240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3716550" y="274077"/>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1486612" y="2400300"/>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1810337" y="2681700"/>
              <a:ext cx="2749500" cy="2749500"/>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4">
              <a:alphaModFix/>
            </a:blip>
            <a:srcRect b="10"/>
            <a:stretch/>
          </p:blipFill>
          <p:spPr>
            <a:xfrm rot="10800000" flipH="1">
              <a:off x="4063887" y="625175"/>
              <a:ext cx="403575" cy="402725"/>
            </a:xfrm>
            <a:prstGeom prst="rect">
              <a:avLst/>
            </a:prstGeom>
            <a:noFill/>
            <a:ln>
              <a:noFill/>
            </a:ln>
          </p:spPr>
        </p:pic>
        <p:pic>
          <p:nvPicPr>
            <p:cNvPr id="18" name="Google Shape;18;p2"/>
            <p:cNvPicPr preferRelativeResize="0"/>
            <p:nvPr/>
          </p:nvPicPr>
          <p:blipFill rotWithShape="1">
            <a:blip r:embed="rId4">
              <a:alphaModFix/>
            </a:blip>
            <a:srcRect r="10"/>
            <a:stretch/>
          </p:blipFill>
          <p:spPr>
            <a:xfrm flipH="1">
              <a:off x="6848788" y="4362200"/>
              <a:ext cx="339425" cy="338752"/>
            </a:xfrm>
            <a:prstGeom prst="rect">
              <a:avLst/>
            </a:prstGeom>
            <a:noFill/>
            <a:ln>
              <a:noFill/>
            </a:ln>
          </p:spPr>
        </p:pic>
        <p:sp>
          <p:nvSpPr>
            <p:cNvPr id="19" name="Google Shape;19;p2"/>
            <p:cNvSpPr/>
            <p:nvPr/>
          </p:nvSpPr>
          <p:spPr>
            <a:xfrm flipH="1">
              <a:off x="5351500" y="211675"/>
              <a:ext cx="1947900" cy="19479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2"/>
            <p:cNvPicPr preferRelativeResize="0"/>
            <p:nvPr/>
          </p:nvPicPr>
          <p:blipFill rotWithShape="1">
            <a:blip r:embed="rId3">
              <a:alphaModFix/>
            </a:blip>
            <a:srcRect b="10"/>
            <a:stretch/>
          </p:blipFill>
          <p:spPr>
            <a:xfrm rot="10800000" flipH="1">
              <a:off x="2388003" y="3263743"/>
              <a:ext cx="1666876" cy="1663390"/>
            </a:xfrm>
            <a:prstGeom prst="rect">
              <a:avLst/>
            </a:prstGeom>
            <a:noFill/>
            <a:ln>
              <a:noFill/>
            </a:ln>
          </p:spPr>
        </p:pic>
        <p:pic>
          <p:nvPicPr>
            <p:cNvPr id="21" name="Google Shape;21;p2"/>
            <p:cNvPicPr preferRelativeResize="0"/>
            <p:nvPr/>
          </p:nvPicPr>
          <p:blipFill rotWithShape="1">
            <a:blip r:embed="rId5">
              <a:alphaModFix/>
            </a:blip>
            <a:srcRect/>
            <a:stretch/>
          </p:blipFill>
          <p:spPr>
            <a:xfrm flipH="1">
              <a:off x="5915994" y="777017"/>
              <a:ext cx="818909" cy="817169"/>
            </a:xfrm>
            <a:prstGeom prst="rect">
              <a:avLst/>
            </a:prstGeom>
            <a:noFill/>
            <a:ln>
              <a:noFill/>
            </a:ln>
          </p:spPr>
        </p:pic>
      </p:grpSp>
      <p:sp>
        <p:nvSpPr>
          <p:cNvPr id="22" name="Google Shape;22;p2"/>
          <p:cNvSpPr txBox="1">
            <a:spLocks noGrp="1"/>
          </p:cNvSpPr>
          <p:nvPr>
            <p:ph type="subTitle" idx="1"/>
          </p:nvPr>
        </p:nvSpPr>
        <p:spPr>
          <a:xfrm flipH="1">
            <a:off x="4721687" y="3220316"/>
            <a:ext cx="370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23" name="Google Shape;23;p2"/>
          <p:cNvSpPr txBox="1">
            <a:spLocks noGrp="1"/>
          </p:cNvSpPr>
          <p:nvPr>
            <p:ph type="ctrTitle"/>
          </p:nvPr>
        </p:nvSpPr>
        <p:spPr>
          <a:xfrm flipH="1">
            <a:off x="4721687" y="2290984"/>
            <a:ext cx="3702300" cy="10821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7200">
                <a:latin typeface="Saira SemiCondensed SemiBold"/>
                <a:ea typeface="Saira SemiCondensed SemiBold"/>
                <a:cs typeface="Saira SemiCondensed SemiBold"/>
                <a:sym typeface="Saira SemiCondensed SemiBold"/>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long list">
  <p:cSld name="CUSTOM_8">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14"/>
          <p:cNvSpPr txBox="1">
            <a:spLocks noGrp="1"/>
          </p:cNvSpPr>
          <p:nvPr>
            <p:ph type="body" idx="1"/>
          </p:nvPr>
        </p:nvSpPr>
        <p:spPr>
          <a:xfrm>
            <a:off x="720050" y="1371600"/>
            <a:ext cx="7703700" cy="3144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accent2"/>
              </a:buClr>
              <a:buSzPts val="1100"/>
              <a:buAutoNum type="arabicPeriod"/>
              <a:defRPr sz="1200">
                <a:solidFill>
                  <a:schemeClr val="accent2"/>
                </a:solidFill>
              </a:defRPr>
            </a:lvl1pPr>
            <a:lvl2pPr marL="914400" lvl="1" indent="-298450" rtl="0">
              <a:lnSpc>
                <a:spcPct val="100000"/>
              </a:lnSpc>
              <a:spcBef>
                <a:spcPts val="1600"/>
              </a:spcBef>
              <a:spcAft>
                <a:spcPts val="0"/>
              </a:spcAft>
              <a:buClr>
                <a:schemeClr val="accent2"/>
              </a:buClr>
              <a:buSzPts val="1100"/>
              <a:buFont typeface="Muli"/>
              <a:buAutoNum type="alphaLcPeriod"/>
              <a:defRPr>
                <a:solidFill>
                  <a:schemeClr val="accent2"/>
                </a:solidFill>
              </a:defRPr>
            </a:lvl2pPr>
            <a:lvl3pPr marL="1371600" lvl="2" indent="-298450" rtl="0">
              <a:lnSpc>
                <a:spcPct val="100000"/>
              </a:lnSpc>
              <a:spcBef>
                <a:spcPts val="1600"/>
              </a:spcBef>
              <a:spcAft>
                <a:spcPts val="0"/>
              </a:spcAft>
              <a:buClr>
                <a:schemeClr val="accent2"/>
              </a:buClr>
              <a:buSzPts val="1100"/>
              <a:buFont typeface="Muli"/>
              <a:buAutoNum type="romanLcPeriod"/>
              <a:defRPr>
                <a:solidFill>
                  <a:schemeClr val="accent2"/>
                </a:solidFill>
              </a:defRPr>
            </a:lvl3pPr>
            <a:lvl4pPr marL="1828800" lvl="3" indent="-298450" rtl="0">
              <a:lnSpc>
                <a:spcPct val="100000"/>
              </a:lnSpc>
              <a:spcBef>
                <a:spcPts val="1600"/>
              </a:spcBef>
              <a:spcAft>
                <a:spcPts val="0"/>
              </a:spcAft>
              <a:buClr>
                <a:schemeClr val="accent2"/>
              </a:buClr>
              <a:buSzPts val="1100"/>
              <a:buFont typeface="Muli"/>
              <a:buAutoNum type="arabicPeriod"/>
              <a:defRPr>
                <a:solidFill>
                  <a:schemeClr val="accent2"/>
                </a:solidFill>
              </a:defRPr>
            </a:lvl4pPr>
            <a:lvl5pPr marL="2286000" lvl="4" indent="-298450" rtl="0">
              <a:lnSpc>
                <a:spcPct val="100000"/>
              </a:lnSpc>
              <a:spcBef>
                <a:spcPts val="1600"/>
              </a:spcBef>
              <a:spcAft>
                <a:spcPts val="0"/>
              </a:spcAft>
              <a:buClr>
                <a:schemeClr val="accent2"/>
              </a:buClr>
              <a:buSzPts val="1100"/>
              <a:buFont typeface="Muli"/>
              <a:buAutoNum type="alphaLcPeriod"/>
              <a:defRPr>
                <a:solidFill>
                  <a:schemeClr val="accent2"/>
                </a:solidFill>
              </a:defRPr>
            </a:lvl5pPr>
            <a:lvl6pPr marL="2743200" lvl="5" indent="-298450" rtl="0">
              <a:lnSpc>
                <a:spcPct val="100000"/>
              </a:lnSpc>
              <a:spcBef>
                <a:spcPts val="1600"/>
              </a:spcBef>
              <a:spcAft>
                <a:spcPts val="0"/>
              </a:spcAft>
              <a:buClr>
                <a:schemeClr val="accent2"/>
              </a:buClr>
              <a:buSzPts val="1100"/>
              <a:buFont typeface="Muli"/>
              <a:buAutoNum type="romanLcPeriod"/>
              <a:defRPr>
                <a:solidFill>
                  <a:schemeClr val="accent2"/>
                </a:solidFill>
              </a:defRPr>
            </a:lvl6pPr>
            <a:lvl7pPr marL="3200400" lvl="6" indent="-298450" rtl="0">
              <a:lnSpc>
                <a:spcPct val="100000"/>
              </a:lnSpc>
              <a:spcBef>
                <a:spcPts val="1600"/>
              </a:spcBef>
              <a:spcAft>
                <a:spcPts val="0"/>
              </a:spcAft>
              <a:buClr>
                <a:schemeClr val="accent2"/>
              </a:buClr>
              <a:buSzPts val="1100"/>
              <a:buFont typeface="Muli"/>
              <a:buAutoNum type="arabicPeriod"/>
              <a:defRPr>
                <a:solidFill>
                  <a:schemeClr val="accent2"/>
                </a:solidFill>
              </a:defRPr>
            </a:lvl7pPr>
            <a:lvl8pPr marL="3657600" lvl="7" indent="-298450" rtl="0">
              <a:lnSpc>
                <a:spcPct val="100000"/>
              </a:lnSpc>
              <a:spcBef>
                <a:spcPts val="1600"/>
              </a:spcBef>
              <a:spcAft>
                <a:spcPts val="0"/>
              </a:spcAft>
              <a:buClr>
                <a:schemeClr val="accent2"/>
              </a:buClr>
              <a:buSzPts val="1100"/>
              <a:buFont typeface="Muli"/>
              <a:buAutoNum type="alphaLcPeriod"/>
              <a:defRPr>
                <a:solidFill>
                  <a:schemeClr val="accent2"/>
                </a:solidFill>
              </a:defRPr>
            </a:lvl8pPr>
            <a:lvl9pPr marL="4114800" lvl="8" indent="-298450" rtl="0">
              <a:lnSpc>
                <a:spcPct val="100000"/>
              </a:lnSpc>
              <a:spcBef>
                <a:spcPts val="1600"/>
              </a:spcBef>
              <a:spcAft>
                <a:spcPts val="1600"/>
              </a:spcAft>
              <a:buClr>
                <a:schemeClr val="accent2"/>
              </a:buClr>
              <a:buSzPts val="1100"/>
              <a:buFont typeface="Muli"/>
              <a:buAutoNum type="romanLcPeriod"/>
              <a:defRPr>
                <a:solidFill>
                  <a:schemeClr val="accent2"/>
                </a:solidFill>
              </a:defRPr>
            </a:lvl9pPr>
          </a:lstStyle>
          <a:p>
            <a:endParaRPr/>
          </a:p>
        </p:txBody>
      </p:sp>
      <p:sp>
        <p:nvSpPr>
          <p:cNvPr id="101" name="Google Shape;101;p14"/>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grpSp>
        <p:nvGrpSpPr>
          <p:cNvPr id="102" name="Google Shape;102;p14"/>
          <p:cNvGrpSpPr/>
          <p:nvPr/>
        </p:nvGrpSpPr>
        <p:grpSpPr>
          <a:xfrm>
            <a:off x="-9187" y="-3663"/>
            <a:ext cx="3080587" cy="2927463"/>
            <a:chOff x="-9187" y="-3663"/>
            <a:chExt cx="3080587" cy="2927463"/>
          </a:xfrm>
        </p:grpSpPr>
        <p:sp>
          <p:nvSpPr>
            <p:cNvPr id="103" name="Google Shape;103;p14"/>
            <p:cNvSpPr/>
            <p:nvPr/>
          </p:nvSpPr>
          <p:spPr>
            <a:xfrm>
              <a:off x="0" y="0"/>
              <a:ext cx="3071400" cy="2923800"/>
            </a:xfrm>
            <a:prstGeom prst="rect">
              <a:avLst/>
            </a:prstGeom>
            <a:gradFill>
              <a:gsLst>
                <a:gs pos="0">
                  <a:srgbClr val="00151F">
                    <a:alpha val="66274"/>
                  </a:srgbClr>
                </a:gs>
                <a:gs pos="62000">
                  <a:srgbClr val="FFFFFF">
                    <a:alpha val="0"/>
                  </a:srgbClr>
                </a:gs>
                <a:gs pos="100000">
                  <a:srgbClr val="FFFFFF">
                    <a:alpha val="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4"/>
            <p:cNvPicPr preferRelativeResize="0"/>
            <p:nvPr/>
          </p:nvPicPr>
          <p:blipFill rotWithShape="1">
            <a:blip r:embed="rId3">
              <a:alphaModFix/>
            </a:blip>
            <a:srcRect l="46980" b="49176"/>
            <a:stretch/>
          </p:blipFill>
          <p:spPr>
            <a:xfrm rot="10800000" flipH="1">
              <a:off x="-9187" y="-3663"/>
              <a:ext cx="1559576" cy="149195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
  <p:cSld name="CUSTOM_2_2">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5"/>
          <p:cNvSpPr txBox="1">
            <a:spLocks noGrp="1"/>
          </p:cNvSpPr>
          <p:nvPr>
            <p:ph type="subTitle" idx="1"/>
          </p:nvPr>
        </p:nvSpPr>
        <p:spPr>
          <a:xfrm>
            <a:off x="6137709" y="2615750"/>
            <a:ext cx="2284800" cy="7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solidFill>
                  <a:schemeClr val="accent2"/>
                </a:solidFill>
                <a:latin typeface="Saira SemiCondensed Medium"/>
                <a:ea typeface="Saira SemiCondensed Medium"/>
                <a:cs typeface="Saira SemiCondensed Medium"/>
                <a:sym typeface="Saira SemiCondensed Medium"/>
              </a:defRPr>
            </a:lvl1pPr>
            <a:lvl2pPr lvl="1"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2pPr>
            <a:lvl3pPr lvl="2"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3pPr>
            <a:lvl4pPr lvl="3"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4pPr>
            <a:lvl5pPr lvl="4"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5pPr>
            <a:lvl6pPr lvl="5"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6pPr>
            <a:lvl7pPr lvl="6"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7pPr>
            <a:lvl8pPr lvl="7"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8pPr>
            <a:lvl9pPr lvl="8" algn="ctr" rtl="0">
              <a:lnSpc>
                <a:spcPct val="100000"/>
              </a:lnSpc>
              <a:spcBef>
                <a:spcPts val="1600"/>
              </a:spcBef>
              <a:spcAft>
                <a:spcPts val="1600"/>
              </a:spcAft>
              <a:buNone/>
              <a:defRPr sz="1800">
                <a:solidFill>
                  <a:schemeClr val="accent2"/>
                </a:solidFill>
                <a:latin typeface="Saira SemiCondensed Medium"/>
                <a:ea typeface="Saira SemiCondensed Medium"/>
                <a:cs typeface="Saira SemiCondensed Medium"/>
                <a:sym typeface="Saira SemiCondensed Medium"/>
              </a:defRPr>
            </a:lvl9pPr>
          </a:lstStyle>
          <a:p>
            <a:endParaRPr/>
          </a:p>
        </p:txBody>
      </p:sp>
      <p:sp>
        <p:nvSpPr>
          <p:cNvPr id="107" name="Google Shape;107;p15"/>
          <p:cNvSpPr txBox="1">
            <a:spLocks noGrp="1"/>
          </p:cNvSpPr>
          <p:nvPr>
            <p:ph type="subTitle" idx="2"/>
          </p:nvPr>
        </p:nvSpPr>
        <p:spPr>
          <a:xfrm>
            <a:off x="3428854" y="2615750"/>
            <a:ext cx="2284800" cy="7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solidFill>
                  <a:schemeClr val="accent2"/>
                </a:solidFill>
                <a:latin typeface="Saira SemiCondensed Medium"/>
                <a:ea typeface="Saira SemiCondensed Medium"/>
                <a:cs typeface="Saira SemiCondensed Medium"/>
                <a:sym typeface="Saira SemiCondensed Medium"/>
              </a:defRPr>
            </a:lvl1pPr>
            <a:lvl2pPr lvl="1"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2pPr>
            <a:lvl3pPr lvl="2"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3pPr>
            <a:lvl4pPr lvl="3"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4pPr>
            <a:lvl5pPr lvl="4"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5pPr>
            <a:lvl6pPr lvl="5"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6pPr>
            <a:lvl7pPr lvl="6"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7pPr>
            <a:lvl8pPr lvl="7"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8pPr>
            <a:lvl9pPr lvl="8" algn="ctr" rtl="0">
              <a:lnSpc>
                <a:spcPct val="100000"/>
              </a:lnSpc>
              <a:spcBef>
                <a:spcPts val="1600"/>
              </a:spcBef>
              <a:spcAft>
                <a:spcPts val="1600"/>
              </a:spcAft>
              <a:buNone/>
              <a:defRPr sz="1800">
                <a:solidFill>
                  <a:schemeClr val="accent2"/>
                </a:solidFill>
                <a:latin typeface="Saira SemiCondensed Medium"/>
                <a:ea typeface="Saira SemiCondensed Medium"/>
                <a:cs typeface="Saira SemiCondensed Medium"/>
                <a:sym typeface="Saira SemiCondensed Medium"/>
              </a:defRPr>
            </a:lvl9pPr>
          </a:lstStyle>
          <a:p>
            <a:endParaRPr/>
          </a:p>
        </p:txBody>
      </p:sp>
      <p:sp>
        <p:nvSpPr>
          <p:cNvPr id="108" name="Google Shape;108;p15"/>
          <p:cNvSpPr txBox="1">
            <a:spLocks noGrp="1"/>
          </p:cNvSpPr>
          <p:nvPr>
            <p:ph type="subTitle" idx="3"/>
          </p:nvPr>
        </p:nvSpPr>
        <p:spPr>
          <a:xfrm>
            <a:off x="720000" y="2615750"/>
            <a:ext cx="2284800" cy="7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solidFill>
                  <a:schemeClr val="accent2"/>
                </a:solidFill>
                <a:latin typeface="Saira SemiCondensed Medium"/>
                <a:ea typeface="Saira SemiCondensed Medium"/>
                <a:cs typeface="Saira SemiCondensed Medium"/>
                <a:sym typeface="Saira SemiCondensed Medium"/>
              </a:defRPr>
            </a:lvl1pPr>
            <a:lvl2pPr lvl="1"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2pPr>
            <a:lvl3pPr lvl="2"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3pPr>
            <a:lvl4pPr lvl="3"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4pPr>
            <a:lvl5pPr lvl="4"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5pPr>
            <a:lvl6pPr lvl="5"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6pPr>
            <a:lvl7pPr lvl="6"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7pPr>
            <a:lvl8pPr lvl="7"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8pPr>
            <a:lvl9pPr lvl="8" algn="ctr" rtl="0">
              <a:lnSpc>
                <a:spcPct val="100000"/>
              </a:lnSpc>
              <a:spcBef>
                <a:spcPts val="1600"/>
              </a:spcBef>
              <a:spcAft>
                <a:spcPts val="1600"/>
              </a:spcAft>
              <a:buNone/>
              <a:defRPr sz="1800">
                <a:solidFill>
                  <a:schemeClr val="accent2"/>
                </a:solidFill>
                <a:latin typeface="Saira SemiCondensed Medium"/>
                <a:ea typeface="Saira SemiCondensed Medium"/>
                <a:cs typeface="Saira SemiCondensed Medium"/>
                <a:sym typeface="Saira SemiCondensed Medium"/>
              </a:defRPr>
            </a:lvl9pPr>
          </a:lstStyle>
          <a:p>
            <a:endParaRPr/>
          </a:p>
        </p:txBody>
      </p:sp>
      <p:sp>
        <p:nvSpPr>
          <p:cNvPr id="109" name="Google Shape;109;p15"/>
          <p:cNvSpPr txBox="1">
            <a:spLocks noGrp="1"/>
          </p:cNvSpPr>
          <p:nvPr>
            <p:ph type="subTitle" idx="4"/>
          </p:nvPr>
        </p:nvSpPr>
        <p:spPr>
          <a:xfrm>
            <a:off x="6137734" y="3391550"/>
            <a:ext cx="2284800" cy="77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10" name="Google Shape;110;p15"/>
          <p:cNvSpPr txBox="1">
            <a:spLocks noGrp="1"/>
          </p:cNvSpPr>
          <p:nvPr>
            <p:ph type="subTitle" idx="5"/>
          </p:nvPr>
        </p:nvSpPr>
        <p:spPr>
          <a:xfrm>
            <a:off x="3428880" y="3391550"/>
            <a:ext cx="2284800" cy="77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11" name="Google Shape;111;p15"/>
          <p:cNvSpPr txBox="1">
            <a:spLocks noGrp="1"/>
          </p:cNvSpPr>
          <p:nvPr>
            <p:ph type="subTitle" idx="6"/>
          </p:nvPr>
        </p:nvSpPr>
        <p:spPr>
          <a:xfrm>
            <a:off x="720025" y="3391550"/>
            <a:ext cx="2284800" cy="77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12" name="Google Shape;112;p15"/>
          <p:cNvSpPr txBox="1">
            <a:spLocks noGrp="1"/>
          </p:cNvSpPr>
          <p:nvPr>
            <p:ph type="ctrTitle"/>
          </p:nvPr>
        </p:nvSpPr>
        <p:spPr>
          <a:xfrm>
            <a:off x="939300" y="349067"/>
            <a:ext cx="7265400" cy="834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ONE_COLUMN_TEXT_1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6"/>
          <p:cNvSpPr txBox="1">
            <a:spLocks noGrp="1"/>
          </p:cNvSpPr>
          <p:nvPr>
            <p:ph type="subTitle" idx="1"/>
          </p:nvPr>
        </p:nvSpPr>
        <p:spPr>
          <a:xfrm>
            <a:off x="720000" y="2584175"/>
            <a:ext cx="4016400" cy="16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a:endParaRPr/>
          </a:p>
        </p:txBody>
      </p:sp>
      <p:sp>
        <p:nvSpPr>
          <p:cNvPr id="115" name="Google Shape;115;p16"/>
          <p:cNvSpPr txBox="1">
            <a:spLocks noGrp="1"/>
          </p:cNvSpPr>
          <p:nvPr>
            <p:ph type="ctrTitle"/>
          </p:nvPr>
        </p:nvSpPr>
        <p:spPr>
          <a:xfrm>
            <a:off x="720050" y="1234572"/>
            <a:ext cx="4559700" cy="155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600"/>
              <a:buNone/>
              <a:defRPr>
                <a:solidFill>
                  <a:schemeClr val="accent2"/>
                </a:solidFill>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itle">
  <p:cSld name="MAIN_POINT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720000" y="923400"/>
            <a:ext cx="4157100" cy="3296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3000">
                <a:solidFill>
                  <a:schemeClr val="dk1"/>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p:cSld name="CAPTION_ONLY_1">
    <p:bg>
      <p:bgPr>
        <a:blipFill>
          <a:blip r:embed="rId2">
            <a:alphaModFix/>
          </a:blip>
          <a:stretch>
            <a:fillRect/>
          </a:stretch>
        </a:blipFill>
        <a:effectLst/>
      </p:bgPr>
    </p:bg>
    <p:spTree>
      <p:nvGrpSpPr>
        <p:cNvPr id="1" name="Shape 118"/>
        <p:cNvGrpSpPr/>
        <p:nvPr/>
      </p:nvGrpSpPr>
      <p:grpSpPr>
        <a:xfrm>
          <a:off x="0" y="0"/>
          <a:ext cx="0" cy="0"/>
          <a:chOff x="0" y="0"/>
          <a:chExt cx="0" cy="0"/>
        </a:xfrm>
      </p:grpSpPr>
      <p:pic>
        <p:nvPicPr>
          <p:cNvPr id="119" name="Google Shape;119;p18"/>
          <p:cNvPicPr preferRelativeResize="0"/>
          <p:nvPr/>
        </p:nvPicPr>
        <p:blipFill rotWithShape="1">
          <a:blip r:embed="rId3">
            <a:alphaModFix/>
          </a:blip>
          <a:srcRect l="47478" b="42213"/>
          <a:stretch/>
        </p:blipFill>
        <p:spPr>
          <a:xfrm>
            <a:off x="-25923" y="2979555"/>
            <a:ext cx="1984125" cy="2178650"/>
          </a:xfrm>
          <a:prstGeom prst="rect">
            <a:avLst/>
          </a:prstGeom>
          <a:noFill/>
          <a:ln>
            <a:noFill/>
          </a:ln>
        </p:spPr>
      </p:pic>
      <p:sp>
        <p:nvSpPr>
          <p:cNvPr id="120" name="Google Shape;120;p18"/>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numbers">
  <p:cSld name="CUSTOM_8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19"/>
          <p:cNvSpPr txBox="1">
            <a:spLocks noGrp="1"/>
          </p:cNvSpPr>
          <p:nvPr>
            <p:ph type="subTitle" idx="1"/>
          </p:nvPr>
        </p:nvSpPr>
        <p:spPr>
          <a:xfrm>
            <a:off x="1357350" y="3604370"/>
            <a:ext cx="6429300" cy="670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23" name="Google Shape;123;p19"/>
          <p:cNvSpPr txBox="1">
            <a:spLocks noGrp="1"/>
          </p:cNvSpPr>
          <p:nvPr>
            <p:ph type="title" hasCustomPrompt="1"/>
          </p:nvPr>
        </p:nvSpPr>
        <p:spPr>
          <a:xfrm>
            <a:off x="2127900" y="3050450"/>
            <a:ext cx="4888200" cy="78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1"/>
              </a:buClr>
              <a:buSzPts val="6000"/>
              <a:buNone/>
              <a:defRPr sz="6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4" name="Google Shape;124;p19"/>
          <p:cNvSpPr txBox="1">
            <a:spLocks noGrp="1"/>
          </p:cNvSpPr>
          <p:nvPr>
            <p:ph type="subTitle" idx="2"/>
          </p:nvPr>
        </p:nvSpPr>
        <p:spPr>
          <a:xfrm>
            <a:off x="1357350" y="1767557"/>
            <a:ext cx="6429300" cy="670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25" name="Google Shape;125;p19"/>
          <p:cNvSpPr txBox="1">
            <a:spLocks noGrp="1"/>
          </p:cNvSpPr>
          <p:nvPr>
            <p:ph type="title" idx="3" hasCustomPrompt="1"/>
          </p:nvPr>
        </p:nvSpPr>
        <p:spPr>
          <a:xfrm>
            <a:off x="2127900" y="1213638"/>
            <a:ext cx="4888200" cy="78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1"/>
              </a:buClr>
              <a:buSzPts val="6000"/>
              <a:buNone/>
              <a:defRPr sz="6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6" name="Google Shape;126;p19"/>
          <p:cNvSpPr/>
          <p:nvPr/>
        </p:nvSpPr>
        <p:spPr>
          <a:xfrm rot="10800000">
            <a:off x="-333525" y="2317575"/>
            <a:ext cx="3159600" cy="3159600"/>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9"/>
          <p:cNvPicPr preferRelativeResize="0"/>
          <p:nvPr/>
        </p:nvPicPr>
        <p:blipFill rotWithShape="1">
          <a:blip r:embed="rId3">
            <a:alphaModFix/>
          </a:blip>
          <a:srcRect/>
          <a:stretch/>
        </p:blipFill>
        <p:spPr>
          <a:xfrm>
            <a:off x="648283" y="3284471"/>
            <a:ext cx="1195824" cy="1193323"/>
          </a:xfrm>
          <a:prstGeom prst="rect">
            <a:avLst/>
          </a:prstGeom>
          <a:noFill/>
          <a:ln>
            <a:noFill/>
          </a:ln>
        </p:spPr>
      </p:pic>
      <p:sp>
        <p:nvSpPr>
          <p:cNvPr id="128" name="Google Shape;128;p19"/>
          <p:cNvSpPr/>
          <p:nvPr/>
        </p:nvSpPr>
        <p:spPr>
          <a:xfrm>
            <a:off x="5338563" y="155802"/>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19"/>
          <p:cNvPicPr preferRelativeResize="0"/>
          <p:nvPr/>
        </p:nvPicPr>
        <p:blipFill rotWithShape="1">
          <a:blip r:embed="rId4">
            <a:alphaModFix/>
          </a:blip>
          <a:srcRect b="10"/>
          <a:stretch/>
        </p:blipFill>
        <p:spPr>
          <a:xfrm rot="10800000">
            <a:off x="5669750" y="506901"/>
            <a:ext cx="403575" cy="402724"/>
          </a:xfrm>
          <a:prstGeom prst="rect">
            <a:avLst/>
          </a:prstGeom>
          <a:noFill/>
          <a:ln>
            <a:noFill/>
          </a:ln>
        </p:spPr>
      </p:pic>
      <p:sp>
        <p:nvSpPr>
          <p:cNvPr id="130" name="Google Shape;130;p19"/>
          <p:cNvSpPr/>
          <p:nvPr/>
        </p:nvSpPr>
        <p:spPr>
          <a:xfrm>
            <a:off x="7861738" y="3885051"/>
            <a:ext cx="670800" cy="6708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9"/>
          <p:cNvPicPr preferRelativeResize="0"/>
          <p:nvPr/>
        </p:nvPicPr>
        <p:blipFill rotWithShape="1">
          <a:blip r:embed="rId4">
            <a:alphaModFix/>
          </a:blip>
          <a:srcRect b="10"/>
          <a:stretch/>
        </p:blipFill>
        <p:spPr>
          <a:xfrm rot="10800000">
            <a:off x="8067043" y="4102698"/>
            <a:ext cx="250178" cy="2496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numbers 1">
  <p:cSld name="CUSTOM_8_1_1_1">
    <p:bg>
      <p:bgPr>
        <a:blipFill>
          <a:blip r:embed="rId2">
            <a:alphaModFix/>
          </a:blip>
          <a:stretch>
            <a:fillRect/>
          </a:stretch>
        </a:blipFill>
        <a:effectLst/>
      </p:bgPr>
    </p:bg>
    <p:spTree>
      <p:nvGrpSpPr>
        <p:cNvPr id="1" name="Shape 132"/>
        <p:cNvGrpSpPr/>
        <p:nvPr/>
      </p:nvGrpSpPr>
      <p:grpSpPr>
        <a:xfrm>
          <a:off x="0" y="0"/>
          <a:ext cx="0" cy="0"/>
          <a:chOff x="0" y="0"/>
          <a:chExt cx="0" cy="0"/>
        </a:xfrm>
      </p:grpSpPr>
      <p:grpSp>
        <p:nvGrpSpPr>
          <p:cNvPr id="133" name="Google Shape;133;p20"/>
          <p:cNvGrpSpPr/>
          <p:nvPr/>
        </p:nvGrpSpPr>
        <p:grpSpPr>
          <a:xfrm>
            <a:off x="118950" y="-599425"/>
            <a:ext cx="9054450" cy="5850324"/>
            <a:chOff x="118950" y="-599425"/>
            <a:chExt cx="9054450" cy="5850324"/>
          </a:xfrm>
        </p:grpSpPr>
        <p:sp>
          <p:nvSpPr>
            <p:cNvPr id="134" name="Google Shape;134;p20"/>
            <p:cNvSpPr/>
            <p:nvPr/>
          </p:nvSpPr>
          <p:spPr>
            <a:xfrm>
              <a:off x="334131" y="3675599"/>
              <a:ext cx="1575300" cy="15753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118950" y="-599425"/>
              <a:ext cx="3429900" cy="34299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0"/>
            <p:cNvPicPr preferRelativeResize="0"/>
            <p:nvPr/>
          </p:nvPicPr>
          <p:blipFill rotWithShape="1">
            <a:blip r:embed="rId3">
              <a:alphaModFix/>
            </a:blip>
            <a:srcRect b="10"/>
            <a:stretch/>
          </p:blipFill>
          <p:spPr>
            <a:xfrm rot="10800000">
              <a:off x="816266" y="4186721"/>
              <a:ext cx="587517" cy="586279"/>
            </a:xfrm>
            <a:prstGeom prst="rect">
              <a:avLst/>
            </a:prstGeom>
            <a:noFill/>
            <a:ln>
              <a:noFill/>
            </a:ln>
          </p:spPr>
        </p:pic>
        <p:pic>
          <p:nvPicPr>
            <p:cNvPr id="137" name="Google Shape;137;p20"/>
            <p:cNvPicPr preferRelativeResize="0"/>
            <p:nvPr/>
          </p:nvPicPr>
          <p:blipFill rotWithShape="1">
            <a:blip r:embed="rId4">
              <a:alphaModFix/>
            </a:blip>
            <a:srcRect/>
            <a:stretch/>
          </p:blipFill>
          <p:spPr>
            <a:xfrm rot="10800000">
              <a:off x="1087555" y="435337"/>
              <a:ext cx="1430530" cy="1427535"/>
            </a:xfrm>
            <a:prstGeom prst="rect">
              <a:avLst/>
            </a:prstGeom>
            <a:noFill/>
            <a:ln>
              <a:noFill/>
            </a:ln>
          </p:spPr>
        </p:pic>
        <p:pic>
          <p:nvPicPr>
            <p:cNvPr id="138" name="Google Shape;138;p20"/>
            <p:cNvPicPr preferRelativeResize="0"/>
            <p:nvPr/>
          </p:nvPicPr>
          <p:blipFill rotWithShape="1">
            <a:blip r:embed="rId5">
              <a:alphaModFix/>
            </a:blip>
            <a:srcRect l="47478" b="42213"/>
            <a:stretch/>
          </p:blipFill>
          <p:spPr>
            <a:xfrm flipH="1">
              <a:off x="7009400" y="2782068"/>
              <a:ext cx="2164000" cy="2376132"/>
            </a:xfrm>
            <a:prstGeom prst="rect">
              <a:avLst/>
            </a:prstGeom>
            <a:noFill/>
            <a:ln>
              <a:noFill/>
            </a:ln>
          </p:spPr>
        </p:pic>
      </p:grpSp>
      <p:sp>
        <p:nvSpPr>
          <p:cNvPr id="139" name="Google Shape;139;p20"/>
          <p:cNvSpPr txBox="1">
            <a:spLocks noGrp="1"/>
          </p:cNvSpPr>
          <p:nvPr>
            <p:ph type="title"/>
          </p:nvPr>
        </p:nvSpPr>
        <p:spPr>
          <a:xfrm flipH="1">
            <a:off x="2412300" y="2222475"/>
            <a:ext cx="4319400" cy="1621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200"/>
              <a:buNone/>
              <a:defRPr>
                <a:solidFill>
                  <a:schemeClr val="dk1"/>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140" name="Google Shape;140;p20"/>
          <p:cNvSpPr txBox="1">
            <a:spLocks noGrp="1"/>
          </p:cNvSpPr>
          <p:nvPr>
            <p:ph type="subTitle" idx="1"/>
          </p:nvPr>
        </p:nvSpPr>
        <p:spPr>
          <a:xfrm flipH="1">
            <a:off x="2412300" y="3948300"/>
            <a:ext cx="43194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100"/>
              <a:buNone/>
              <a:defRPr sz="1600">
                <a:solidFill>
                  <a:schemeClr val="accent2"/>
                </a:solidFill>
              </a:defRPr>
            </a:lvl1pPr>
            <a:lvl2pPr lvl="1" algn="ctr" rtl="0">
              <a:lnSpc>
                <a:spcPct val="100000"/>
              </a:lnSpc>
              <a:spcBef>
                <a:spcPts val="0"/>
              </a:spcBef>
              <a:spcAft>
                <a:spcPts val="0"/>
              </a:spcAft>
              <a:buClr>
                <a:schemeClr val="accent2"/>
              </a:buClr>
              <a:buSzPts val="2100"/>
              <a:buNone/>
              <a:defRPr sz="2100">
                <a:solidFill>
                  <a:schemeClr val="accent2"/>
                </a:solidFill>
              </a:defRPr>
            </a:lvl2pPr>
            <a:lvl3pPr lvl="2" algn="ctr" rtl="0">
              <a:lnSpc>
                <a:spcPct val="100000"/>
              </a:lnSpc>
              <a:spcBef>
                <a:spcPts val="0"/>
              </a:spcBef>
              <a:spcAft>
                <a:spcPts val="0"/>
              </a:spcAft>
              <a:buClr>
                <a:schemeClr val="accent2"/>
              </a:buClr>
              <a:buSzPts val="2100"/>
              <a:buNone/>
              <a:defRPr sz="2100">
                <a:solidFill>
                  <a:schemeClr val="accent2"/>
                </a:solidFill>
              </a:defRPr>
            </a:lvl3pPr>
            <a:lvl4pPr lvl="3" algn="ctr" rtl="0">
              <a:lnSpc>
                <a:spcPct val="100000"/>
              </a:lnSpc>
              <a:spcBef>
                <a:spcPts val="0"/>
              </a:spcBef>
              <a:spcAft>
                <a:spcPts val="0"/>
              </a:spcAft>
              <a:buClr>
                <a:schemeClr val="accent2"/>
              </a:buClr>
              <a:buSzPts val="2100"/>
              <a:buNone/>
              <a:defRPr sz="2100">
                <a:solidFill>
                  <a:schemeClr val="accent2"/>
                </a:solidFill>
              </a:defRPr>
            </a:lvl4pPr>
            <a:lvl5pPr lvl="4" algn="ctr" rtl="0">
              <a:lnSpc>
                <a:spcPct val="100000"/>
              </a:lnSpc>
              <a:spcBef>
                <a:spcPts val="0"/>
              </a:spcBef>
              <a:spcAft>
                <a:spcPts val="0"/>
              </a:spcAft>
              <a:buClr>
                <a:schemeClr val="accent2"/>
              </a:buClr>
              <a:buSzPts val="2100"/>
              <a:buNone/>
              <a:defRPr sz="2100">
                <a:solidFill>
                  <a:schemeClr val="accent2"/>
                </a:solidFill>
              </a:defRPr>
            </a:lvl5pPr>
            <a:lvl6pPr lvl="5" algn="ctr" rtl="0">
              <a:lnSpc>
                <a:spcPct val="100000"/>
              </a:lnSpc>
              <a:spcBef>
                <a:spcPts val="0"/>
              </a:spcBef>
              <a:spcAft>
                <a:spcPts val="0"/>
              </a:spcAft>
              <a:buClr>
                <a:schemeClr val="accent2"/>
              </a:buClr>
              <a:buSzPts val="2100"/>
              <a:buNone/>
              <a:defRPr sz="2100">
                <a:solidFill>
                  <a:schemeClr val="accent2"/>
                </a:solidFill>
              </a:defRPr>
            </a:lvl6pPr>
            <a:lvl7pPr lvl="6" algn="ctr" rtl="0">
              <a:lnSpc>
                <a:spcPct val="100000"/>
              </a:lnSpc>
              <a:spcBef>
                <a:spcPts val="0"/>
              </a:spcBef>
              <a:spcAft>
                <a:spcPts val="0"/>
              </a:spcAft>
              <a:buClr>
                <a:schemeClr val="accent2"/>
              </a:buClr>
              <a:buSzPts val="2100"/>
              <a:buNone/>
              <a:defRPr sz="2100">
                <a:solidFill>
                  <a:schemeClr val="accent2"/>
                </a:solidFill>
              </a:defRPr>
            </a:lvl7pPr>
            <a:lvl8pPr lvl="7" algn="ctr" rtl="0">
              <a:lnSpc>
                <a:spcPct val="100000"/>
              </a:lnSpc>
              <a:spcBef>
                <a:spcPts val="0"/>
              </a:spcBef>
              <a:spcAft>
                <a:spcPts val="0"/>
              </a:spcAft>
              <a:buClr>
                <a:schemeClr val="accent2"/>
              </a:buClr>
              <a:buSzPts val="2100"/>
              <a:buNone/>
              <a:defRPr sz="2100">
                <a:solidFill>
                  <a:schemeClr val="accent2"/>
                </a:solidFill>
              </a:defRPr>
            </a:lvl8pPr>
            <a:lvl9pPr lvl="8" algn="ctr" rtl="0">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141" name="Google Shape;141;p20"/>
          <p:cNvSpPr txBox="1">
            <a:spLocks noGrp="1"/>
          </p:cNvSpPr>
          <p:nvPr>
            <p:ph type="title" idx="2" hasCustomPrompt="1"/>
          </p:nvPr>
        </p:nvSpPr>
        <p:spPr>
          <a:xfrm flipH="1">
            <a:off x="3548850" y="1081627"/>
            <a:ext cx="2046300" cy="114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6000">
                <a:solidFill>
                  <a:schemeClr val="dk1"/>
                </a:solidFill>
              </a:defRPr>
            </a:lvl1pPr>
            <a:lvl2pPr lvl="1"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
  <p:cSld name="CUSTOM_2_1">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1"/>
          <p:cNvSpPr txBox="1">
            <a:spLocks noGrp="1"/>
          </p:cNvSpPr>
          <p:nvPr>
            <p:ph type="subTitle" idx="1"/>
          </p:nvPr>
        </p:nvSpPr>
        <p:spPr>
          <a:xfrm>
            <a:off x="720050" y="3787660"/>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4" name="Google Shape;144;p21"/>
          <p:cNvSpPr txBox="1">
            <a:spLocks noGrp="1"/>
          </p:cNvSpPr>
          <p:nvPr>
            <p:ph type="subTitle" idx="2"/>
          </p:nvPr>
        </p:nvSpPr>
        <p:spPr>
          <a:xfrm>
            <a:off x="3494960" y="3787660"/>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5" name="Google Shape;145;p21"/>
          <p:cNvSpPr txBox="1">
            <a:spLocks noGrp="1"/>
          </p:cNvSpPr>
          <p:nvPr>
            <p:ph type="subTitle" idx="3"/>
          </p:nvPr>
        </p:nvSpPr>
        <p:spPr>
          <a:xfrm>
            <a:off x="6279600" y="3787660"/>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6" name="Google Shape;146;p21"/>
          <p:cNvSpPr txBox="1">
            <a:spLocks noGrp="1"/>
          </p:cNvSpPr>
          <p:nvPr>
            <p:ph type="subTitle" idx="4"/>
          </p:nvPr>
        </p:nvSpPr>
        <p:spPr>
          <a:xfrm>
            <a:off x="720050" y="2155112"/>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7" name="Google Shape;147;p21"/>
          <p:cNvSpPr txBox="1">
            <a:spLocks noGrp="1"/>
          </p:cNvSpPr>
          <p:nvPr>
            <p:ph type="subTitle" idx="5"/>
          </p:nvPr>
        </p:nvSpPr>
        <p:spPr>
          <a:xfrm>
            <a:off x="3494960" y="2155112"/>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8" name="Google Shape;148;p21"/>
          <p:cNvSpPr txBox="1">
            <a:spLocks noGrp="1"/>
          </p:cNvSpPr>
          <p:nvPr>
            <p:ph type="subTitle" idx="6"/>
          </p:nvPr>
        </p:nvSpPr>
        <p:spPr>
          <a:xfrm>
            <a:off x="6279600" y="2155112"/>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9" name="Google Shape;149;p21"/>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
  <p:cSld name="CUSTOM_1_1_1">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2"/>
          <p:cNvSpPr txBox="1">
            <a:spLocks noGrp="1"/>
          </p:cNvSpPr>
          <p:nvPr>
            <p:ph type="subTitle" idx="1"/>
          </p:nvPr>
        </p:nvSpPr>
        <p:spPr>
          <a:xfrm>
            <a:off x="730000" y="1669475"/>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2" name="Google Shape;152;p22"/>
          <p:cNvSpPr txBox="1">
            <a:spLocks noGrp="1"/>
          </p:cNvSpPr>
          <p:nvPr>
            <p:ph type="subTitle" idx="2"/>
          </p:nvPr>
        </p:nvSpPr>
        <p:spPr>
          <a:xfrm>
            <a:off x="4956911" y="1669475"/>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3" name="Google Shape;153;p22"/>
          <p:cNvSpPr txBox="1">
            <a:spLocks noGrp="1"/>
          </p:cNvSpPr>
          <p:nvPr>
            <p:ph type="subTitle" idx="3"/>
          </p:nvPr>
        </p:nvSpPr>
        <p:spPr>
          <a:xfrm>
            <a:off x="730050" y="2157029"/>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4" name="Google Shape;154;p22"/>
          <p:cNvSpPr txBox="1">
            <a:spLocks noGrp="1"/>
          </p:cNvSpPr>
          <p:nvPr>
            <p:ph type="subTitle" idx="4"/>
          </p:nvPr>
        </p:nvSpPr>
        <p:spPr>
          <a:xfrm>
            <a:off x="4956853" y="2157029"/>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5" name="Google Shape;155;p22"/>
          <p:cNvSpPr txBox="1">
            <a:spLocks noGrp="1"/>
          </p:cNvSpPr>
          <p:nvPr>
            <p:ph type="subTitle" idx="5"/>
          </p:nvPr>
        </p:nvSpPr>
        <p:spPr>
          <a:xfrm>
            <a:off x="730000" y="3263591"/>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6" name="Google Shape;156;p22"/>
          <p:cNvSpPr txBox="1">
            <a:spLocks noGrp="1"/>
          </p:cNvSpPr>
          <p:nvPr>
            <p:ph type="subTitle" idx="6"/>
          </p:nvPr>
        </p:nvSpPr>
        <p:spPr>
          <a:xfrm>
            <a:off x="4956910" y="3263584"/>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7" name="Google Shape;157;p22"/>
          <p:cNvSpPr txBox="1">
            <a:spLocks noGrp="1"/>
          </p:cNvSpPr>
          <p:nvPr>
            <p:ph type="subTitle" idx="7"/>
          </p:nvPr>
        </p:nvSpPr>
        <p:spPr>
          <a:xfrm>
            <a:off x="730050" y="3751125"/>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8" name="Google Shape;158;p22"/>
          <p:cNvSpPr txBox="1">
            <a:spLocks noGrp="1"/>
          </p:cNvSpPr>
          <p:nvPr>
            <p:ph type="subTitle" idx="8"/>
          </p:nvPr>
        </p:nvSpPr>
        <p:spPr>
          <a:xfrm>
            <a:off x="4956853" y="3751125"/>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9" name="Google Shape;159;p22"/>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MAIN_POINT_1_1">
    <p:bg>
      <p:bgPr>
        <a:blipFill>
          <a:blip r:embed="rId2">
            <a:alphaModFix/>
          </a:blip>
          <a:stretch>
            <a:fillRect/>
          </a:stretch>
        </a:blipFill>
        <a:effectLst/>
      </p:bgPr>
    </p:bg>
    <p:spTree>
      <p:nvGrpSpPr>
        <p:cNvPr id="1" name="Shape 160"/>
        <p:cNvGrpSpPr/>
        <p:nvPr/>
      </p:nvGrpSpPr>
      <p:grpSpPr>
        <a:xfrm>
          <a:off x="0" y="0"/>
          <a:ext cx="0" cy="0"/>
          <a:chOff x="0" y="0"/>
          <a:chExt cx="0" cy="0"/>
        </a:xfrm>
      </p:grpSpPr>
      <p:grpSp>
        <p:nvGrpSpPr>
          <p:cNvPr id="161" name="Google Shape;161;p23"/>
          <p:cNvGrpSpPr/>
          <p:nvPr/>
        </p:nvGrpSpPr>
        <p:grpSpPr>
          <a:xfrm>
            <a:off x="-25925" y="-13677"/>
            <a:ext cx="9199323" cy="5171877"/>
            <a:chOff x="-25925" y="-13677"/>
            <a:chExt cx="9199323" cy="5171877"/>
          </a:xfrm>
        </p:grpSpPr>
        <p:pic>
          <p:nvPicPr>
            <p:cNvPr id="162" name="Google Shape;162;p23"/>
            <p:cNvPicPr preferRelativeResize="0"/>
            <p:nvPr/>
          </p:nvPicPr>
          <p:blipFill rotWithShape="1">
            <a:blip r:embed="rId3">
              <a:alphaModFix/>
            </a:blip>
            <a:srcRect l="47478" b="42213"/>
            <a:stretch/>
          </p:blipFill>
          <p:spPr>
            <a:xfrm rot="10800000">
              <a:off x="6818823" y="-13677"/>
              <a:ext cx="2354575" cy="2585425"/>
            </a:xfrm>
            <a:prstGeom prst="rect">
              <a:avLst/>
            </a:prstGeom>
            <a:noFill/>
            <a:ln>
              <a:noFill/>
            </a:ln>
          </p:spPr>
        </p:pic>
        <p:pic>
          <p:nvPicPr>
            <p:cNvPr id="163" name="Google Shape;163;p23"/>
            <p:cNvPicPr preferRelativeResize="0"/>
            <p:nvPr/>
          </p:nvPicPr>
          <p:blipFill rotWithShape="1">
            <a:blip r:embed="rId3">
              <a:alphaModFix/>
            </a:blip>
            <a:srcRect l="47478" b="42213"/>
            <a:stretch/>
          </p:blipFill>
          <p:spPr>
            <a:xfrm>
              <a:off x="-25925" y="3399154"/>
              <a:ext cx="1602000" cy="1759046"/>
            </a:xfrm>
            <a:prstGeom prst="rect">
              <a:avLst/>
            </a:prstGeom>
            <a:noFill/>
            <a:ln>
              <a:noFill/>
            </a:ln>
          </p:spPr>
        </p:pic>
      </p:grpSp>
      <p:sp>
        <p:nvSpPr>
          <p:cNvPr id="164" name="Google Shape;164;p23"/>
          <p:cNvSpPr txBox="1">
            <a:spLocks noGrp="1"/>
          </p:cNvSpPr>
          <p:nvPr>
            <p:ph type="title"/>
          </p:nvPr>
        </p:nvSpPr>
        <p:spPr>
          <a:xfrm>
            <a:off x="3232600" y="1869150"/>
            <a:ext cx="1052400" cy="1134900"/>
          </a:xfrm>
          <a:prstGeom prst="rect">
            <a:avLst/>
          </a:prstGeom>
          <a:noFill/>
          <a:ln>
            <a:noFill/>
          </a:ln>
        </p:spPr>
        <p:txBody>
          <a:bodyPr spcFirstLastPara="1" wrap="square" lIns="0" tIns="0" rIns="72000" bIns="0" anchor="b" anchorCtr="0">
            <a:noAutofit/>
          </a:bodyPr>
          <a:lstStyle>
            <a:lvl1pPr lvl="0" algn="r" rtl="0">
              <a:spcBef>
                <a:spcPts val="0"/>
              </a:spcBef>
              <a:spcAft>
                <a:spcPts val="0"/>
              </a:spcAft>
              <a:buClr>
                <a:schemeClr val="accent2"/>
              </a:buClr>
              <a:buSzPts val="2200"/>
              <a:buNone/>
              <a:defRPr sz="2400" i="0">
                <a:solidFill>
                  <a:schemeClr val="accent2"/>
                </a:solidFill>
              </a:defRPr>
            </a:lvl1pPr>
            <a:lvl2pPr lvl="1" algn="r" rtl="0">
              <a:spcBef>
                <a:spcPts val="0"/>
              </a:spcBef>
              <a:spcAft>
                <a:spcPts val="0"/>
              </a:spcAft>
              <a:buClr>
                <a:schemeClr val="accent2"/>
              </a:buClr>
              <a:buSzPts val="2500"/>
              <a:buNone/>
              <a:defRPr sz="2500">
                <a:solidFill>
                  <a:schemeClr val="accent2"/>
                </a:solidFill>
              </a:defRPr>
            </a:lvl2pPr>
            <a:lvl3pPr lvl="2" algn="r" rtl="0">
              <a:spcBef>
                <a:spcPts val="0"/>
              </a:spcBef>
              <a:spcAft>
                <a:spcPts val="0"/>
              </a:spcAft>
              <a:buClr>
                <a:schemeClr val="accent2"/>
              </a:buClr>
              <a:buSzPts val="2500"/>
              <a:buNone/>
              <a:defRPr sz="2500">
                <a:solidFill>
                  <a:schemeClr val="accent2"/>
                </a:solidFill>
              </a:defRPr>
            </a:lvl3pPr>
            <a:lvl4pPr lvl="3" algn="r" rtl="0">
              <a:spcBef>
                <a:spcPts val="0"/>
              </a:spcBef>
              <a:spcAft>
                <a:spcPts val="0"/>
              </a:spcAft>
              <a:buClr>
                <a:schemeClr val="accent2"/>
              </a:buClr>
              <a:buSzPts val="2500"/>
              <a:buNone/>
              <a:defRPr sz="2500">
                <a:solidFill>
                  <a:schemeClr val="accent2"/>
                </a:solidFill>
              </a:defRPr>
            </a:lvl4pPr>
            <a:lvl5pPr lvl="4" algn="r" rtl="0">
              <a:spcBef>
                <a:spcPts val="0"/>
              </a:spcBef>
              <a:spcAft>
                <a:spcPts val="0"/>
              </a:spcAft>
              <a:buClr>
                <a:schemeClr val="accent2"/>
              </a:buClr>
              <a:buSzPts val="2500"/>
              <a:buNone/>
              <a:defRPr sz="2500">
                <a:solidFill>
                  <a:schemeClr val="accent2"/>
                </a:solidFill>
              </a:defRPr>
            </a:lvl5pPr>
            <a:lvl6pPr lvl="5" algn="r" rtl="0">
              <a:spcBef>
                <a:spcPts val="0"/>
              </a:spcBef>
              <a:spcAft>
                <a:spcPts val="0"/>
              </a:spcAft>
              <a:buClr>
                <a:schemeClr val="accent2"/>
              </a:buClr>
              <a:buSzPts val="2500"/>
              <a:buNone/>
              <a:defRPr sz="2500">
                <a:solidFill>
                  <a:schemeClr val="accent2"/>
                </a:solidFill>
              </a:defRPr>
            </a:lvl6pPr>
            <a:lvl7pPr lvl="6" algn="r" rtl="0">
              <a:spcBef>
                <a:spcPts val="0"/>
              </a:spcBef>
              <a:spcAft>
                <a:spcPts val="0"/>
              </a:spcAft>
              <a:buClr>
                <a:schemeClr val="accent2"/>
              </a:buClr>
              <a:buSzPts val="2500"/>
              <a:buNone/>
              <a:defRPr sz="2500">
                <a:solidFill>
                  <a:schemeClr val="accent2"/>
                </a:solidFill>
              </a:defRPr>
            </a:lvl7pPr>
            <a:lvl8pPr lvl="7" algn="r" rtl="0">
              <a:spcBef>
                <a:spcPts val="0"/>
              </a:spcBef>
              <a:spcAft>
                <a:spcPts val="0"/>
              </a:spcAft>
              <a:buClr>
                <a:schemeClr val="accent2"/>
              </a:buClr>
              <a:buSzPts val="2500"/>
              <a:buNone/>
              <a:defRPr sz="2500">
                <a:solidFill>
                  <a:schemeClr val="accent2"/>
                </a:solidFill>
              </a:defRPr>
            </a:lvl8pPr>
            <a:lvl9pPr lvl="8" algn="r" rtl="0">
              <a:spcBef>
                <a:spcPts val="0"/>
              </a:spcBef>
              <a:spcAft>
                <a:spcPts val="0"/>
              </a:spcAft>
              <a:buClr>
                <a:schemeClr val="accent2"/>
              </a:buClr>
              <a:buSzPts val="2500"/>
              <a:buNone/>
              <a:defRPr sz="2500">
                <a:solidFill>
                  <a:schemeClr val="accent2"/>
                </a:solidFill>
              </a:defRPr>
            </a:lvl9pPr>
          </a:lstStyle>
          <a:p>
            <a:endParaRPr/>
          </a:p>
        </p:txBody>
      </p:sp>
      <p:sp>
        <p:nvSpPr>
          <p:cNvPr id="165" name="Google Shape;165;p23"/>
          <p:cNvSpPr txBox="1">
            <a:spLocks noGrp="1"/>
          </p:cNvSpPr>
          <p:nvPr>
            <p:ph type="subTitle" idx="1"/>
          </p:nvPr>
        </p:nvSpPr>
        <p:spPr>
          <a:xfrm>
            <a:off x="1511850" y="3464300"/>
            <a:ext cx="2772900" cy="888300"/>
          </a:xfrm>
          <a:prstGeom prst="rect">
            <a:avLst/>
          </a:prstGeom>
        </p:spPr>
        <p:txBody>
          <a:bodyPr spcFirstLastPara="1" wrap="square" lIns="91425" tIns="91425" rIns="72000" bIns="91425" anchor="ctr" anchorCtr="0">
            <a:noAutofit/>
          </a:bodyPr>
          <a:lstStyle>
            <a:lvl1pPr lvl="0" algn="r" rtl="0">
              <a:lnSpc>
                <a:spcPct val="100000"/>
              </a:lnSpc>
              <a:spcBef>
                <a:spcPts val="0"/>
              </a:spcBef>
              <a:spcAft>
                <a:spcPts val="0"/>
              </a:spcAft>
              <a:buNone/>
              <a:defRPr sz="1400">
                <a:solidFill>
                  <a:schemeClr val="accent2"/>
                </a:solidFill>
              </a:defRPr>
            </a:lvl1pPr>
            <a:lvl2pPr lvl="1" algn="r" rtl="0">
              <a:lnSpc>
                <a:spcPct val="100000"/>
              </a:lnSpc>
              <a:spcBef>
                <a:spcPts val="1600"/>
              </a:spcBef>
              <a:spcAft>
                <a:spcPts val="0"/>
              </a:spcAft>
              <a:buNone/>
              <a:defRPr sz="1400">
                <a:solidFill>
                  <a:schemeClr val="accent2"/>
                </a:solidFill>
              </a:defRPr>
            </a:lvl2pPr>
            <a:lvl3pPr lvl="2" algn="r" rtl="0">
              <a:lnSpc>
                <a:spcPct val="100000"/>
              </a:lnSpc>
              <a:spcBef>
                <a:spcPts val="1600"/>
              </a:spcBef>
              <a:spcAft>
                <a:spcPts val="0"/>
              </a:spcAft>
              <a:buNone/>
              <a:defRPr sz="1400">
                <a:solidFill>
                  <a:schemeClr val="accent2"/>
                </a:solidFill>
              </a:defRPr>
            </a:lvl3pPr>
            <a:lvl4pPr lvl="3" algn="r" rtl="0">
              <a:lnSpc>
                <a:spcPct val="100000"/>
              </a:lnSpc>
              <a:spcBef>
                <a:spcPts val="1600"/>
              </a:spcBef>
              <a:spcAft>
                <a:spcPts val="0"/>
              </a:spcAft>
              <a:buNone/>
              <a:defRPr sz="1400">
                <a:solidFill>
                  <a:schemeClr val="accent2"/>
                </a:solidFill>
              </a:defRPr>
            </a:lvl4pPr>
            <a:lvl5pPr lvl="4" algn="r" rtl="0">
              <a:lnSpc>
                <a:spcPct val="100000"/>
              </a:lnSpc>
              <a:spcBef>
                <a:spcPts val="1600"/>
              </a:spcBef>
              <a:spcAft>
                <a:spcPts val="0"/>
              </a:spcAft>
              <a:buNone/>
              <a:defRPr sz="1400">
                <a:solidFill>
                  <a:schemeClr val="accent2"/>
                </a:solidFill>
              </a:defRPr>
            </a:lvl5pPr>
            <a:lvl6pPr lvl="5" algn="r" rtl="0">
              <a:lnSpc>
                <a:spcPct val="100000"/>
              </a:lnSpc>
              <a:spcBef>
                <a:spcPts val="1600"/>
              </a:spcBef>
              <a:spcAft>
                <a:spcPts val="0"/>
              </a:spcAft>
              <a:buNone/>
              <a:defRPr sz="1400">
                <a:solidFill>
                  <a:schemeClr val="accent2"/>
                </a:solidFill>
              </a:defRPr>
            </a:lvl6pPr>
            <a:lvl7pPr lvl="6" algn="r" rtl="0">
              <a:lnSpc>
                <a:spcPct val="100000"/>
              </a:lnSpc>
              <a:spcBef>
                <a:spcPts val="1600"/>
              </a:spcBef>
              <a:spcAft>
                <a:spcPts val="0"/>
              </a:spcAft>
              <a:buNone/>
              <a:defRPr sz="1400">
                <a:solidFill>
                  <a:schemeClr val="accent2"/>
                </a:solidFill>
              </a:defRPr>
            </a:lvl7pPr>
            <a:lvl8pPr lvl="7" algn="r" rtl="0">
              <a:lnSpc>
                <a:spcPct val="100000"/>
              </a:lnSpc>
              <a:spcBef>
                <a:spcPts val="1600"/>
              </a:spcBef>
              <a:spcAft>
                <a:spcPts val="0"/>
              </a:spcAft>
              <a:buNone/>
              <a:defRPr sz="1400">
                <a:solidFill>
                  <a:schemeClr val="accent2"/>
                </a:solidFill>
              </a:defRPr>
            </a:lvl8pPr>
            <a:lvl9pPr lvl="8" algn="r" rtl="0">
              <a:lnSpc>
                <a:spcPct val="100000"/>
              </a:lnSpc>
              <a:spcBef>
                <a:spcPts val="1600"/>
              </a:spcBef>
              <a:spcAft>
                <a:spcPts val="1600"/>
              </a:spcAft>
              <a:buNone/>
              <a:defRPr sz="1400">
                <a:solidFill>
                  <a:schemeClr val="accent2"/>
                </a:solidFill>
              </a:defRPr>
            </a:lvl9pPr>
          </a:lstStyle>
          <a:p>
            <a:endParaRPr/>
          </a:p>
        </p:txBody>
      </p:sp>
      <p:sp>
        <p:nvSpPr>
          <p:cNvPr id="166" name="Google Shape;166;p23"/>
          <p:cNvSpPr txBox="1">
            <a:spLocks noGrp="1"/>
          </p:cNvSpPr>
          <p:nvPr>
            <p:ph type="ctrTitle" idx="2"/>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4"/>
        <p:cNvGrpSpPr/>
        <p:nvPr/>
      </p:nvGrpSpPr>
      <p:grpSpPr>
        <a:xfrm>
          <a:off x="0" y="0"/>
          <a:ext cx="0" cy="0"/>
          <a:chOff x="0" y="0"/>
          <a:chExt cx="0" cy="0"/>
        </a:xfrm>
      </p:grpSpPr>
      <p:grpSp>
        <p:nvGrpSpPr>
          <p:cNvPr id="25" name="Google Shape;25;p3"/>
          <p:cNvGrpSpPr/>
          <p:nvPr/>
        </p:nvGrpSpPr>
        <p:grpSpPr>
          <a:xfrm>
            <a:off x="-58773" y="-36746"/>
            <a:ext cx="6154261" cy="5273433"/>
            <a:chOff x="-58773" y="-36746"/>
            <a:chExt cx="6154261" cy="5273433"/>
          </a:xfrm>
        </p:grpSpPr>
        <p:pic>
          <p:nvPicPr>
            <p:cNvPr id="26" name="Google Shape;26;p3"/>
            <p:cNvPicPr preferRelativeResize="0"/>
            <p:nvPr/>
          </p:nvPicPr>
          <p:blipFill rotWithShape="1">
            <a:blip r:embed="rId3">
              <a:alphaModFix/>
            </a:blip>
            <a:srcRect l="47478" b="42213"/>
            <a:stretch/>
          </p:blipFill>
          <p:spPr>
            <a:xfrm rot="10800000" flipH="1">
              <a:off x="-58773" y="-36746"/>
              <a:ext cx="3720675" cy="4085425"/>
            </a:xfrm>
            <a:prstGeom prst="rect">
              <a:avLst/>
            </a:prstGeom>
            <a:noFill/>
            <a:ln>
              <a:noFill/>
            </a:ln>
          </p:spPr>
        </p:pic>
        <p:sp>
          <p:nvSpPr>
            <p:cNvPr id="27" name="Google Shape;27;p3"/>
            <p:cNvSpPr/>
            <p:nvPr/>
          </p:nvSpPr>
          <p:spPr>
            <a:xfrm rot="10800000">
              <a:off x="1836954" y="3263921"/>
              <a:ext cx="1972491" cy="1972766"/>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3"/>
            <p:cNvPicPr preferRelativeResize="0"/>
            <p:nvPr/>
          </p:nvPicPr>
          <p:blipFill rotWithShape="1">
            <a:blip r:embed="rId4">
              <a:alphaModFix/>
            </a:blip>
            <a:srcRect l="9"/>
            <a:stretch/>
          </p:blipFill>
          <p:spPr>
            <a:xfrm rot="10800000">
              <a:off x="2251369" y="3625590"/>
              <a:ext cx="1195819" cy="1193481"/>
            </a:xfrm>
            <a:prstGeom prst="rect">
              <a:avLst/>
            </a:prstGeom>
            <a:noFill/>
            <a:ln>
              <a:noFill/>
            </a:ln>
          </p:spPr>
        </p:pic>
        <p:sp>
          <p:nvSpPr>
            <p:cNvPr id="29" name="Google Shape;29;p3"/>
            <p:cNvSpPr/>
            <p:nvPr/>
          </p:nvSpPr>
          <p:spPr>
            <a:xfrm>
              <a:off x="5013388" y="185377"/>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Google Shape;30;p3"/>
            <p:cNvPicPr preferRelativeResize="0"/>
            <p:nvPr/>
          </p:nvPicPr>
          <p:blipFill rotWithShape="1">
            <a:blip r:embed="rId5">
              <a:alphaModFix/>
            </a:blip>
            <a:srcRect b="10"/>
            <a:stretch/>
          </p:blipFill>
          <p:spPr>
            <a:xfrm rot="10800000">
              <a:off x="5344575" y="536475"/>
              <a:ext cx="403575" cy="402725"/>
            </a:xfrm>
            <a:prstGeom prst="rect">
              <a:avLst/>
            </a:prstGeom>
            <a:noFill/>
            <a:ln>
              <a:noFill/>
            </a:ln>
          </p:spPr>
        </p:pic>
      </p:grpSp>
      <p:sp>
        <p:nvSpPr>
          <p:cNvPr id="31" name="Google Shape;31;p3"/>
          <p:cNvSpPr txBox="1">
            <a:spLocks noGrp="1"/>
          </p:cNvSpPr>
          <p:nvPr>
            <p:ph type="title"/>
          </p:nvPr>
        </p:nvSpPr>
        <p:spPr>
          <a:xfrm flipH="1">
            <a:off x="4103150" y="2222475"/>
            <a:ext cx="4319400" cy="1621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2"/>
              </a:buClr>
              <a:buSzPts val="4200"/>
              <a:buNone/>
              <a:defRPr>
                <a:solidFill>
                  <a:schemeClr val="dk1"/>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32" name="Google Shape;32;p3"/>
          <p:cNvSpPr txBox="1">
            <a:spLocks noGrp="1"/>
          </p:cNvSpPr>
          <p:nvPr>
            <p:ph type="subTitle" idx="1"/>
          </p:nvPr>
        </p:nvSpPr>
        <p:spPr>
          <a:xfrm flipH="1">
            <a:off x="4103150" y="3948300"/>
            <a:ext cx="43194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100"/>
              <a:buNone/>
              <a:defRPr sz="1600">
                <a:solidFill>
                  <a:schemeClr val="accent2"/>
                </a:solidFill>
              </a:defRPr>
            </a:lvl1pPr>
            <a:lvl2pPr lvl="1" algn="ctr" rtl="0">
              <a:lnSpc>
                <a:spcPct val="100000"/>
              </a:lnSpc>
              <a:spcBef>
                <a:spcPts val="0"/>
              </a:spcBef>
              <a:spcAft>
                <a:spcPts val="0"/>
              </a:spcAft>
              <a:buClr>
                <a:schemeClr val="accent2"/>
              </a:buClr>
              <a:buSzPts val="2100"/>
              <a:buNone/>
              <a:defRPr sz="2100">
                <a:solidFill>
                  <a:schemeClr val="accent2"/>
                </a:solidFill>
              </a:defRPr>
            </a:lvl2pPr>
            <a:lvl3pPr lvl="2" algn="ctr" rtl="0">
              <a:lnSpc>
                <a:spcPct val="100000"/>
              </a:lnSpc>
              <a:spcBef>
                <a:spcPts val="0"/>
              </a:spcBef>
              <a:spcAft>
                <a:spcPts val="0"/>
              </a:spcAft>
              <a:buClr>
                <a:schemeClr val="accent2"/>
              </a:buClr>
              <a:buSzPts val="2100"/>
              <a:buNone/>
              <a:defRPr sz="2100">
                <a:solidFill>
                  <a:schemeClr val="accent2"/>
                </a:solidFill>
              </a:defRPr>
            </a:lvl3pPr>
            <a:lvl4pPr lvl="3" algn="ctr" rtl="0">
              <a:lnSpc>
                <a:spcPct val="100000"/>
              </a:lnSpc>
              <a:spcBef>
                <a:spcPts val="0"/>
              </a:spcBef>
              <a:spcAft>
                <a:spcPts val="0"/>
              </a:spcAft>
              <a:buClr>
                <a:schemeClr val="accent2"/>
              </a:buClr>
              <a:buSzPts val="2100"/>
              <a:buNone/>
              <a:defRPr sz="2100">
                <a:solidFill>
                  <a:schemeClr val="accent2"/>
                </a:solidFill>
              </a:defRPr>
            </a:lvl4pPr>
            <a:lvl5pPr lvl="4" algn="ctr" rtl="0">
              <a:lnSpc>
                <a:spcPct val="100000"/>
              </a:lnSpc>
              <a:spcBef>
                <a:spcPts val="0"/>
              </a:spcBef>
              <a:spcAft>
                <a:spcPts val="0"/>
              </a:spcAft>
              <a:buClr>
                <a:schemeClr val="accent2"/>
              </a:buClr>
              <a:buSzPts val="2100"/>
              <a:buNone/>
              <a:defRPr sz="2100">
                <a:solidFill>
                  <a:schemeClr val="accent2"/>
                </a:solidFill>
              </a:defRPr>
            </a:lvl5pPr>
            <a:lvl6pPr lvl="5" algn="ctr" rtl="0">
              <a:lnSpc>
                <a:spcPct val="100000"/>
              </a:lnSpc>
              <a:spcBef>
                <a:spcPts val="0"/>
              </a:spcBef>
              <a:spcAft>
                <a:spcPts val="0"/>
              </a:spcAft>
              <a:buClr>
                <a:schemeClr val="accent2"/>
              </a:buClr>
              <a:buSzPts val="2100"/>
              <a:buNone/>
              <a:defRPr sz="2100">
                <a:solidFill>
                  <a:schemeClr val="accent2"/>
                </a:solidFill>
              </a:defRPr>
            </a:lvl6pPr>
            <a:lvl7pPr lvl="6" algn="ctr" rtl="0">
              <a:lnSpc>
                <a:spcPct val="100000"/>
              </a:lnSpc>
              <a:spcBef>
                <a:spcPts val="0"/>
              </a:spcBef>
              <a:spcAft>
                <a:spcPts val="0"/>
              </a:spcAft>
              <a:buClr>
                <a:schemeClr val="accent2"/>
              </a:buClr>
              <a:buSzPts val="2100"/>
              <a:buNone/>
              <a:defRPr sz="2100">
                <a:solidFill>
                  <a:schemeClr val="accent2"/>
                </a:solidFill>
              </a:defRPr>
            </a:lvl7pPr>
            <a:lvl8pPr lvl="7" algn="ctr" rtl="0">
              <a:lnSpc>
                <a:spcPct val="100000"/>
              </a:lnSpc>
              <a:spcBef>
                <a:spcPts val="0"/>
              </a:spcBef>
              <a:spcAft>
                <a:spcPts val="0"/>
              </a:spcAft>
              <a:buClr>
                <a:schemeClr val="accent2"/>
              </a:buClr>
              <a:buSzPts val="2100"/>
              <a:buNone/>
              <a:defRPr sz="2100">
                <a:solidFill>
                  <a:schemeClr val="accent2"/>
                </a:solidFill>
              </a:defRPr>
            </a:lvl8pPr>
            <a:lvl9pPr lvl="8" algn="ctr" rtl="0">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33" name="Google Shape;33;p3"/>
          <p:cNvSpPr txBox="1">
            <a:spLocks noGrp="1"/>
          </p:cNvSpPr>
          <p:nvPr>
            <p:ph type="title" idx="2" hasCustomPrompt="1"/>
          </p:nvPr>
        </p:nvSpPr>
        <p:spPr>
          <a:xfrm flipH="1">
            <a:off x="6376250" y="1081627"/>
            <a:ext cx="2046300" cy="1147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2"/>
              </a:buClr>
              <a:buSzPts val="3600"/>
              <a:buNone/>
              <a:defRPr sz="6000">
                <a:solidFill>
                  <a:schemeClr val="dk1"/>
                </a:solidFill>
              </a:defRPr>
            </a:lvl1pPr>
            <a:lvl2pPr lvl="1"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MAIN_POINT_1_1_2">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2993750" y="1658400"/>
            <a:ext cx="1290900" cy="1345500"/>
          </a:xfrm>
          <a:prstGeom prst="rect">
            <a:avLst/>
          </a:prstGeom>
          <a:noFill/>
          <a:ln>
            <a:noFill/>
          </a:ln>
        </p:spPr>
        <p:txBody>
          <a:bodyPr spcFirstLastPara="1" wrap="square" lIns="0" tIns="0" rIns="72000" bIns="0" anchor="b" anchorCtr="0">
            <a:noAutofit/>
          </a:bodyPr>
          <a:lstStyle>
            <a:lvl1pPr lvl="0" algn="r" rtl="0">
              <a:spcBef>
                <a:spcPts val="0"/>
              </a:spcBef>
              <a:spcAft>
                <a:spcPts val="0"/>
              </a:spcAft>
              <a:buClr>
                <a:schemeClr val="accent2"/>
              </a:buClr>
              <a:buSzPts val="2200"/>
              <a:buNone/>
              <a:defRPr sz="2400" i="0">
                <a:solidFill>
                  <a:schemeClr val="accent2"/>
                </a:solidFill>
              </a:defRPr>
            </a:lvl1pPr>
            <a:lvl2pPr lvl="1" algn="r" rtl="0">
              <a:spcBef>
                <a:spcPts val="0"/>
              </a:spcBef>
              <a:spcAft>
                <a:spcPts val="0"/>
              </a:spcAft>
              <a:buClr>
                <a:schemeClr val="accent2"/>
              </a:buClr>
              <a:buSzPts val="2500"/>
              <a:buNone/>
              <a:defRPr sz="2500">
                <a:solidFill>
                  <a:schemeClr val="accent2"/>
                </a:solidFill>
              </a:defRPr>
            </a:lvl2pPr>
            <a:lvl3pPr lvl="2" algn="r" rtl="0">
              <a:spcBef>
                <a:spcPts val="0"/>
              </a:spcBef>
              <a:spcAft>
                <a:spcPts val="0"/>
              </a:spcAft>
              <a:buClr>
                <a:schemeClr val="accent2"/>
              </a:buClr>
              <a:buSzPts val="2500"/>
              <a:buNone/>
              <a:defRPr sz="2500">
                <a:solidFill>
                  <a:schemeClr val="accent2"/>
                </a:solidFill>
              </a:defRPr>
            </a:lvl3pPr>
            <a:lvl4pPr lvl="3" algn="r" rtl="0">
              <a:spcBef>
                <a:spcPts val="0"/>
              </a:spcBef>
              <a:spcAft>
                <a:spcPts val="0"/>
              </a:spcAft>
              <a:buClr>
                <a:schemeClr val="accent2"/>
              </a:buClr>
              <a:buSzPts val="2500"/>
              <a:buNone/>
              <a:defRPr sz="2500">
                <a:solidFill>
                  <a:schemeClr val="accent2"/>
                </a:solidFill>
              </a:defRPr>
            </a:lvl4pPr>
            <a:lvl5pPr lvl="4" algn="r" rtl="0">
              <a:spcBef>
                <a:spcPts val="0"/>
              </a:spcBef>
              <a:spcAft>
                <a:spcPts val="0"/>
              </a:spcAft>
              <a:buClr>
                <a:schemeClr val="accent2"/>
              </a:buClr>
              <a:buSzPts val="2500"/>
              <a:buNone/>
              <a:defRPr sz="2500">
                <a:solidFill>
                  <a:schemeClr val="accent2"/>
                </a:solidFill>
              </a:defRPr>
            </a:lvl5pPr>
            <a:lvl6pPr lvl="5" algn="r" rtl="0">
              <a:spcBef>
                <a:spcPts val="0"/>
              </a:spcBef>
              <a:spcAft>
                <a:spcPts val="0"/>
              </a:spcAft>
              <a:buClr>
                <a:schemeClr val="accent2"/>
              </a:buClr>
              <a:buSzPts val="2500"/>
              <a:buNone/>
              <a:defRPr sz="2500">
                <a:solidFill>
                  <a:schemeClr val="accent2"/>
                </a:solidFill>
              </a:defRPr>
            </a:lvl6pPr>
            <a:lvl7pPr lvl="6" algn="r" rtl="0">
              <a:spcBef>
                <a:spcPts val="0"/>
              </a:spcBef>
              <a:spcAft>
                <a:spcPts val="0"/>
              </a:spcAft>
              <a:buClr>
                <a:schemeClr val="accent2"/>
              </a:buClr>
              <a:buSzPts val="2500"/>
              <a:buNone/>
              <a:defRPr sz="2500">
                <a:solidFill>
                  <a:schemeClr val="accent2"/>
                </a:solidFill>
              </a:defRPr>
            </a:lvl7pPr>
            <a:lvl8pPr lvl="7" algn="r" rtl="0">
              <a:spcBef>
                <a:spcPts val="0"/>
              </a:spcBef>
              <a:spcAft>
                <a:spcPts val="0"/>
              </a:spcAft>
              <a:buClr>
                <a:schemeClr val="accent2"/>
              </a:buClr>
              <a:buSzPts val="2500"/>
              <a:buNone/>
              <a:defRPr sz="2500">
                <a:solidFill>
                  <a:schemeClr val="accent2"/>
                </a:solidFill>
              </a:defRPr>
            </a:lvl8pPr>
            <a:lvl9pPr lvl="8" algn="r" rtl="0">
              <a:spcBef>
                <a:spcPts val="0"/>
              </a:spcBef>
              <a:spcAft>
                <a:spcPts val="0"/>
              </a:spcAft>
              <a:buClr>
                <a:schemeClr val="accent2"/>
              </a:buClr>
              <a:buSzPts val="2500"/>
              <a:buNone/>
              <a:defRPr sz="2500">
                <a:solidFill>
                  <a:schemeClr val="accent2"/>
                </a:solidFill>
              </a:defRPr>
            </a:lvl9pPr>
          </a:lstStyle>
          <a:p>
            <a:endParaRPr/>
          </a:p>
        </p:txBody>
      </p:sp>
      <p:sp>
        <p:nvSpPr>
          <p:cNvPr id="176" name="Google Shape;176;p25"/>
          <p:cNvSpPr txBox="1">
            <a:spLocks noGrp="1"/>
          </p:cNvSpPr>
          <p:nvPr>
            <p:ph type="subTitle" idx="1"/>
          </p:nvPr>
        </p:nvSpPr>
        <p:spPr>
          <a:xfrm>
            <a:off x="1511850" y="3525933"/>
            <a:ext cx="2772900" cy="888300"/>
          </a:xfrm>
          <a:prstGeom prst="rect">
            <a:avLst/>
          </a:prstGeom>
        </p:spPr>
        <p:txBody>
          <a:bodyPr spcFirstLastPara="1" wrap="square" lIns="91425" tIns="91425" rIns="72000" bIns="91425" anchor="ctr" anchorCtr="0">
            <a:noAutofit/>
          </a:bodyPr>
          <a:lstStyle>
            <a:lvl1pPr lvl="0" algn="r" rtl="0">
              <a:lnSpc>
                <a:spcPct val="100000"/>
              </a:lnSpc>
              <a:spcBef>
                <a:spcPts val="0"/>
              </a:spcBef>
              <a:spcAft>
                <a:spcPts val="0"/>
              </a:spcAft>
              <a:buNone/>
              <a:defRPr sz="1400">
                <a:solidFill>
                  <a:schemeClr val="accent2"/>
                </a:solidFill>
              </a:defRPr>
            </a:lvl1pPr>
            <a:lvl2pPr lvl="1" algn="r" rtl="0">
              <a:lnSpc>
                <a:spcPct val="100000"/>
              </a:lnSpc>
              <a:spcBef>
                <a:spcPts val="1600"/>
              </a:spcBef>
              <a:spcAft>
                <a:spcPts val="0"/>
              </a:spcAft>
              <a:buNone/>
              <a:defRPr sz="1400">
                <a:solidFill>
                  <a:schemeClr val="accent2"/>
                </a:solidFill>
              </a:defRPr>
            </a:lvl2pPr>
            <a:lvl3pPr lvl="2" algn="r" rtl="0">
              <a:lnSpc>
                <a:spcPct val="100000"/>
              </a:lnSpc>
              <a:spcBef>
                <a:spcPts val="1600"/>
              </a:spcBef>
              <a:spcAft>
                <a:spcPts val="0"/>
              </a:spcAft>
              <a:buNone/>
              <a:defRPr sz="1400">
                <a:solidFill>
                  <a:schemeClr val="accent2"/>
                </a:solidFill>
              </a:defRPr>
            </a:lvl3pPr>
            <a:lvl4pPr lvl="3" algn="r" rtl="0">
              <a:lnSpc>
                <a:spcPct val="100000"/>
              </a:lnSpc>
              <a:spcBef>
                <a:spcPts val="1600"/>
              </a:spcBef>
              <a:spcAft>
                <a:spcPts val="0"/>
              </a:spcAft>
              <a:buNone/>
              <a:defRPr sz="1400">
                <a:solidFill>
                  <a:schemeClr val="accent2"/>
                </a:solidFill>
              </a:defRPr>
            </a:lvl4pPr>
            <a:lvl5pPr lvl="4" algn="r" rtl="0">
              <a:lnSpc>
                <a:spcPct val="100000"/>
              </a:lnSpc>
              <a:spcBef>
                <a:spcPts val="1600"/>
              </a:spcBef>
              <a:spcAft>
                <a:spcPts val="0"/>
              </a:spcAft>
              <a:buNone/>
              <a:defRPr sz="1400">
                <a:solidFill>
                  <a:schemeClr val="accent2"/>
                </a:solidFill>
              </a:defRPr>
            </a:lvl5pPr>
            <a:lvl6pPr lvl="5" algn="r" rtl="0">
              <a:lnSpc>
                <a:spcPct val="100000"/>
              </a:lnSpc>
              <a:spcBef>
                <a:spcPts val="1600"/>
              </a:spcBef>
              <a:spcAft>
                <a:spcPts val="0"/>
              </a:spcAft>
              <a:buNone/>
              <a:defRPr sz="1400">
                <a:solidFill>
                  <a:schemeClr val="accent2"/>
                </a:solidFill>
              </a:defRPr>
            </a:lvl6pPr>
            <a:lvl7pPr lvl="6" algn="r" rtl="0">
              <a:lnSpc>
                <a:spcPct val="100000"/>
              </a:lnSpc>
              <a:spcBef>
                <a:spcPts val="1600"/>
              </a:spcBef>
              <a:spcAft>
                <a:spcPts val="0"/>
              </a:spcAft>
              <a:buNone/>
              <a:defRPr sz="1400">
                <a:solidFill>
                  <a:schemeClr val="accent2"/>
                </a:solidFill>
              </a:defRPr>
            </a:lvl7pPr>
            <a:lvl8pPr lvl="7" algn="r" rtl="0">
              <a:lnSpc>
                <a:spcPct val="100000"/>
              </a:lnSpc>
              <a:spcBef>
                <a:spcPts val="1600"/>
              </a:spcBef>
              <a:spcAft>
                <a:spcPts val="0"/>
              </a:spcAft>
              <a:buNone/>
              <a:defRPr sz="1400">
                <a:solidFill>
                  <a:schemeClr val="accent2"/>
                </a:solidFill>
              </a:defRPr>
            </a:lvl8pPr>
            <a:lvl9pPr lvl="8" algn="r" rtl="0">
              <a:lnSpc>
                <a:spcPct val="100000"/>
              </a:lnSpc>
              <a:spcBef>
                <a:spcPts val="1600"/>
              </a:spcBef>
              <a:spcAft>
                <a:spcPts val="1600"/>
              </a:spcAft>
              <a:buNone/>
              <a:defRPr sz="1400">
                <a:solidFill>
                  <a:schemeClr val="accent2"/>
                </a:solidFill>
              </a:defRPr>
            </a:lvl9pPr>
          </a:lstStyle>
          <a:p>
            <a:endParaRPr/>
          </a:p>
        </p:txBody>
      </p:sp>
      <p:sp>
        <p:nvSpPr>
          <p:cNvPr id="177" name="Google Shape;177;p25"/>
          <p:cNvSpPr/>
          <p:nvPr/>
        </p:nvSpPr>
        <p:spPr>
          <a:xfrm rot="10800000">
            <a:off x="5810139" y="1486301"/>
            <a:ext cx="1972500" cy="1972500"/>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25"/>
          <p:cNvPicPr preferRelativeResize="0"/>
          <p:nvPr/>
        </p:nvPicPr>
        <p:blipFill rotWithShape="1">
          <a:blip r:embed="rId3">
            <a:alphaModFix/>
          </a:blip>
          <a:srcRect/>
          <a:stretch/>
        </p:blipFill>
        <p:spPr>
          <a:xfrm>
            <a:off x="6224558" y="1847921"/>
            <a:ext cx="1195824" cy="1193323"/>
          </a:xfrm>
          <a:prstGeom prst="rect">
            <a:avLst/>
          </a:prstGeom>
          <a:noFill/>
          <a:ln>
            <a:noFill/>
          </a:ln>
        </p:spPr>
      </p:pic>
      <p:sp>
        <p:nvSpPr>
          <p:cNvPr id="179" name="Google Shape;179;p25"/>
          <p:cNvSpPr/>
          <p:nvPr/>
        </p:nvSpPr>
        <p:spPr>
          <a:xfrm>
            <a:off x="372465" y="4263203"/>
            <a:ext cx="566839" cy="566839"/>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5"/>
          <p:cNvPicPr preferRelativeResize="0"/>
          <p:nvPr/>
        </p:nvPicPr>
        <p:blipFill rotWithShape="1">
          <a:blip r:embed="rId4">
            <a:alphaModFix/>
          </a:blip>
          <a:srcRect/>
          <a:stretch/>
        </p:blipFill>
        <p:spPr>
          <a:xfrm rot="10800000">
            <a:off x="465848" y="4356981"/>
            <a:ext cx="380060" cy="379270"/>
          </a:xfrm>
          <a:prstGeom prst="rect">
            <a:avLst/>
          </a:prstGeom>
          <a:noFill/>
          <a:ln>
            <a:noFill/>
          </a:ln>
        </p:spPr>
      </p:pic>
      <p:sp>
        <p:nvSpPr>
          <p:cNvPr id="181" name="Google Shape;181;p25"/>
          <p:cNvSpPr txBox="1">
            <a:spLocks noGrp="1"/>
          </p:cNvSpPr>
          <p:nvPr>
            <p:ph type="ctrTitle" idx="2"/>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5">
    <p:bg>
      <p:bgPr>
        <a:blipFill>
          <a:blip r:embed="rId2">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25275" y="593575"/>
            <a:ext cx="5511300" cy="13812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7200"/>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a:endParaRPr/>
          </a:p>
        </p:txBody>
      </p:sp>
      <p:sp>
        <p:nvSpPr>
          <p:cNvPr id="184" name="Google Shape;184;p26"/>
          <p:cNvSpPr txBox="1">
            <a:spLocks noGrp="1"/>
          </p:cNvSpPr>
          <p:nvPr>
            <p:ph type="subTitle" idx="1"/>
          </p:nvPr>
        </p:nvSpPr>
        <p:spPr>
          <a:xfrm>
            <a:off x="725275" y="2312825"/>
            <a:ext cx="4322700" cy="11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5" name="Google Shape;185;p26"/>
          <p:cNvSpPr txBox="1"/>
          <p:nvPr/>
        </p:nvSpPr>
        <p:spPr>
          <a:xfrm>
            <a:off x="725275" y="3650025"/>
            <a:ext cx="3859800" cy="53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lang="en" sz="1000">
                <a:solidFill>
                  <a:schemeClr val="dk1"/>
                </a:solidFill>
                <a:uFill>
                  <a:noFill/>
                </a:uFill>
                <a:latin typeface="Anaheim"/>
                <a:ea typeface="Anaheim"/>
                <a:cs typeface="Anaheim"/>
                <a:sym typeface="Anaheim"/>
                <a:hlinkClick r:id="rId3"/>
              </a:rPr>
              <a:t>Slidesgo</a:t>
            </a:r>
            <a:r>
              <a:rPr lang="en" sz="1000">
                <a:solidFill>
                  <a:schemeClr val="dk1"/>
                </a:solidFill>
                <a:latin typeface="Anaheim"/>
                <a:ea typeface="Anaheim"/>
                <a:cs typeface="Anaheim"/>
                <a:sym typeface="Anaheim"/>
              </a:rPr>
              <a:t>, including icons by </a:t>
            </a:r>
            <a:r>
              <a:rPr lang="en" sz="1000">
                <a:solidFill>
                  <a:schemeClr val="dk1"/>
                </a:solidFill>
                <a:uFill>
                  <a:noFill/>
                </a:uFill>
                <a:latin typeface="Anaheim"/>
                <a:ea typeface="Anaheim"/>
                <a:cs typeface="Anaheim"/>
                <a:sym typeface="Anaheim"/>
                <a:hlinkClick r:id="rId4"/>
              </a:rPr>
              <a:t>Flaticon</a:t>
            </a:r>
            <a:r>
              <a:rPr lang="en" sz="1000">
                <a:solidFill>
                  <a:schemeClr val="dk1"/>
                </a:solidFill>
                <a:latin typeface="Anaheim"/>
                <a:ea typeface="Anaheim"/>
                <a:cs typeface="Anaheim"/>
                <a:sym typeface="Anaheim"/>
              </a:rPr>
              <a:t>, and infographics &amp; images by </a:t>
            </a:r>
            <a:r>
              <a:rPr lang="en" sz="1000">
                <a:solidFill>
                  <a:schemeClr val="dk1"/>
                </a:solidFill>
                <a:uFill>
                  <a:noFill/>
                </a:uFill>
                <a:latin typeface="Anaheim"/>
                <a:ea typeface="Anaheim"/>
                <a:cs typeface="Anaheim"/>
                <a:sym typeface="Anaheim"/>
                <a:hlinkClick r:id="rId5"/>
              </a:rPr>
              <a:t>Freepik</a:t>
            </a:r>
            <a:endParaRPr sz="1000">
              <a:solidFill>
                <a:schemeClr val="dk1"/>
              </a:solidFill>
              <a:latin typeface="Anaheim"/>
              <a:ea typeface="Anaheim"/>
              <a:cs typeface="Anaheim"/>
              <a:sym typeface="Anaheim"/>
            </a:endParaRPr>
          </a:p>
        </p:txBody>
      </p:sp>
      <p:grpSp>
        <p:nvGrpSpPr>
          <p:cNvPr id="186" name="Google Shape;186;p26"/>
          <p:cNvGrpSpPr/>
          <p:nvPr/>
        </p:nvGrpSpPr>
        <p:grpSpPr>
          <a:xfrm>
            <a:off x="1407825" y="-29402"/>
            <a:ext cx="7787610" cy="5174152"/>
            <a:chOff x="1407825" y="-29402"/>
            <a:chExt cx="7787610" cy="5174152"/>
          </a:xfrm>
        </p:grpSpPr>
        <p:sp>
          <p:nvSpPr>
            <p:cNvPr id="187" name="Google Shape;187;p26"/>
            <p:cNvSpPr/>
            <p:nvPr/>
          </p:nvSpPr>
          <p:spPr>
            <a:xfrm>
              <a:off x="1407825" y="102225"/>
              <a:ext cx="1702500" cy="17025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6"/>
            <p:cNvPicPr preferRelativeResize="0"/>
            <p:nvPr/>
          </p:nvPicPr>
          <p:blipFill rotWithShape="1">
            <a:blip r:embed="rId6">
              <a:alphaModFix/>
            </a:blip>
            <a:srcRect/>
            <a:stretch/>
          </p:blipFill>
          <p:spPr>
            <a:xfrm>
              <a:off x="1838597" y="522792"/>
              <a:ext cx="818909" cy="817169"/>
            </a:xfrm>
            <a:prstGeom prst="rect">
              <a:avLst/>
            </a:prstGeom>
            <a:noFill/>
            <a:ln>
              <a:noFill/>
            </a:ln>
          </p:spPr>
        </p:pic>
        <p:sp>
          <p:nvSpPr>
            <p:cNvPr id="189" name="Google Shape;189;p26"/>
            <p:cNvSpPr/>
            <p:nvPr/>
          </p:nvSpPr>
          <p:spPr>
            <a:xfrm>
              <a:off x="1611700" y="3758700"/>
              <a:ext cx="791100" cy="791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7209025" y="4105250"/>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1" name="Google Shape;191;p26"/>
            <p:cNvPicPr preferRelativeResize="0"/>
            <p:nvPr/>
          </p:nvPicPr>
          <p:blipFill rotWithShape="1">
            <a:blip r:embed="rId7">
              <a:alphaModFix/>
            </a:blip>
            <a:srcRect/>
            <a:stretch/>
          </p:blipFill>
          <p:spPr>
            <a:xfrm rot="10800000">
              <a:off x="7380275" y="4277224"/>
              <a:ext cx="696974" cy="695526"/>
            </a:xfrm>
            <a:prstGeom prst="rect">
              <a:avLst/>
            </a:prstGeom>
            <a:noFill/>
            <a:ln>
              <a:noFill/>
            </a:ln>
          </p:spPr>
        </p:pic>
        <p:pic>
          <p:nvPicPr>
            <p:cNvPr id="192" name="Google Shape;192;p26"/>
            <p:cNvPicPr preferRelativeResize="0"/>
            <p:nvPr/>
          </p:nvPicPr>
          <p:blipFill rotWithShape="1">
            <a:blip r:embed="rId7">
              <a:alphaModFix/>
            </a:blip>
            <a:srcRect r="10"/>
            <a:stretch/>
          </p:blipFill>
          <p:spPr>
            <a:xfrm>
              <a:off x="1837550" y="3984875"/>
              <a:ext cx="339425" cy="338750"/>
            </a:xfrm>
            <a:prstGeom prst="rect">
              <a:avLst/>
            </a:prstGeom>
            <a:noFill/>
            <a:ln>
              <a:noFill/>
            </a:ln>
          </p:spPr>
        </p:pic>
        <p:pic>
          <p:nvPicPr>
            <p:cNvPr id="193" name="Google Shape;193;p26"/>
            <p:cNvPicPr preferRelativeResize="0"/>
            <p:nvPr/>
          </p:nvPicPr>
          <p:blipFill rotWithShape="1">
            <a:blip r:embed="rId6">
              <a:alphaModFix/>
            </a:blip>
            <a:srcRect/>
            <a:stretch/>
          </p:blipFill>
          <p:spPr>
            <a:xfrm rot="10800000">
              <a:off x="4845466" y="3028159"/>
              <a:ext cx="2028115" cy="2023871"/>
            </a:xfrm>
            <a:prstGeom prst="rect">
              <a:avLst/>
            </a:prstGeom>
            <a:noFill/>
            <a:ln>
              <a:noFill/>
            </a:ln>
          </p:spPr>
        </p:pic>
        <p:grpSp>
          <p:nvGrpSpPr>
            <p:cNvPr id="194" name="Google Shape;194;p26"/>
            <p:cNvGrpSpPr/>
            <p:nvPr/>
          </p:nvGrpSpPr>
          <p:grpSpPr>
            <a:xfrm flipH="1">
              <a:off x="5490635" y="-29402"/>
              <a:ext cx="3704800" cy="4068000"/>
              <a:chOff x="-44070" y="-29402"/>
              <a:chExt cx="3704800" cy="4068000"/>
            </a:xfrm>
          </p:grpSpPr>
          <p:pic>
            <p:nvPicPr>
              <p:cNvPr id="195" name="Google Shape;195;p26"/>
              <p:cNvPicPr preferRelativeResize="0"/>
              <p:nvPr/>
            </p:nvPicPr>
            <p:blipFill rotWithShape="1">
              <a:blip r:embed="rId8">
                <a:alphaModFix/>
              </a:blip>
              <a:srcRect l="47478" b="42213"/>
              <a:stretch/>
            </p:blipFill>
            <p:spPr>
              <a:xfrm rot="10800000" flipH="1">
                <a:off x="-44070" y="-29402"/>
                <a:ext cx="3704800" cy="4068000"/>
              </a:xfrm>
              <a:prstGeom prst="rect">
                <a:avLst/>
              </a:prstGeom>
              <a:noFill/>
              <a:ln>
                <a:noFill/>
              </a:ln>
            </p:spPr>
          </p:pic>
          <p:sp>
            <p:nvSpPr>
              <p:cNvPr id="196" name="Google Shape;196;p26"/>
              <p:cNvSpPr/>
              <p:nvPr/>
            </p:nvSpPr>
            <p:spPr>
              <a:xfrm flipH="1">
                <a:off x="1486612" y="2400300"/>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
  <p:cSld name="CUSTOM_9_1_1_1">
    <p:bg>
      <p:bgPr>
        <a:blipFill>
          <a:blip r:embed="rId2">
            <a:alphaModFix/>
          </a:blip>
          <a:stretch>
            <a:fillRect/>
          </a:stretch>
        </a:blipFill>
        <a:effectLst/>
      </p:bgPr>
    </p:bg>
    <p:spTree>
      <p:nvGrpSpPr>
        <p:cNvPr id="1" name="Shape 19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4520425" y="-36746"/>
            <a:ext cx="4681871" cy="5056946"/>
            <a:chOff x="4520425" y="-36746"/>
            <a:chExt cx="4681871" cy="5056946"/>
          </a:xfrm>
        </p:grpSpPr>
        <p:pic>
          <p:nvPicPr>
            <p:cNvPr id="36" name="Google Shape;36;p4"/>
            <p:cNvPicPr preferRelativeResize="0"/>
            <p:nvPr/>
          </p:nvPicPr>
          <p:blipFill rotWithShape="1">
            <a:blip r:embed="rId3">
              <a:alphaModFix/>
            </a:blip>
            <a:srcRect l="47478" b="42213"/>
            <a:stretch/>
          </p:blipFill>
          <p:spPr>
            <a:xfrm rot="10800000">
              <a:off x="5481620" y="-36746"/>
              <a:ext cx="3720675" cy="4085425"/>
            </a:xfrm>
            <a:prstGeom prst="rect">
              <a:avLst/>
            </a:prstGeom>
            <a:noFill/>
            <a:ln>
              <a:noFill/>
            </a:ln>
          </p:spPr>
        </p:pic>
        <p:sp>
          <p:nvSpPr>
            <p:cNvPr id="37" name="Google Shape;37;p4"/>
            <p:cNvSpPr/>
            <p:nvPr/>
          </p:nvSpPr>
          <p:spPr>
            <a:xfrm>
              <a:off x="4520425" y="4229100"/>
              <a:ext cx="791100" cy="791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4"/>
            <p:cNvPicPr preferRelativeResize="0"/>
            <p:nvPr/>
          </p:nvPicPr>
          <p:blipFill rotWithShape="1">
            <a:blip r:embed="rId4">
              <a:alphaModFix/>
            </a:blip>
            <a:srcRect r="10"/>
            <a:stretch/>
          </p:blipFill>
          <p:spPr>
            <a:xfrm>
              <a:off x="4746275" y="4455275"/>
              <a:ext cx="339425" cy="338750"/>
            </a:xfrm>
            <a:prstGeom prst="rect">
              <a:avLst/>
            </a:prstGeom>
            <a:noFill/>
            <a:ln>
              <a:noFill/>
            </a:ln>
          </p:spPr>
        </p:pic>
      </p:grpSp>
      <p:sp>
        <p:nvSpPr>
          <p:cNvPr id="39" name="Google Shape;39;p4"/>
          <p:cNvSpPr txBox="1">
            <a:spLocks noGrp="1"/>
          </p:cNvSpPr>
          <p:nvPr>
            <p:ph type="title"/>
          </p:nvPr>
        </p:nvSpPr>
        <p:spPr>
          <a:xfrm>
            <a:off x="720075" y="1133150"/>
            <a:ext cx="3572100" cy="1008600"/>
          </a:xfrm>
          <a:prstGeom prst="rect">
            <a:avLst/>
          </a:prstGeom>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atin typeface="Roboto Slab Regular"/>
                <a:ea typeface="Roboto Slab Regular"/>
                <a:cs typeface="Roboto Slab Regular"/>
                <a:sym typeface="Roboto Slab Regular"/>
              </a:defRPr>
            </a:lvl2pPr>
            <a:lvl3pPr lvl="2" rtl="0">
              <a:spcBef>
                <a:spcPts val="0"/>
              </a:spcBef>
              <a:spcAft>
                <a:spcPts val="0"/>
              </a:spcAft>
              <a:buNone/>
              <a:defRPr>
                <a:latin typeface="Roboto Slab Regular"/>
                <a:ea typeface="Roboto Slab Regular"/>
                <a:cs typeface="Roboto Slab Regular"/>
                <a:sym typeface="Roboto Slab Regular"/>
              </a:defRPr>
            </a:lvl3pPr>
            <a:lvl4pPr lvl="3" rtl="0">
              <a:spcBef>
                <a:spcPts val="0"/>
              </a:spcBef>
              <a:spcAft>
                <a:spcPts val="0"/>
              </a:spcAft>
              <a:buNone/>
              <a:defRPr>
                <a:latin typeface="Roboto Slab Regular"/>
                <a:ea typeface="Roboto Slab Regular"/>
                <a:cs typeface="Roboto Slab Regular"/>
                <a:sym typeface="Roboto Slab Regular"/>
              </a:defRPr>
            </a:lvl4pPr>
            <a:lvl5pPr lvl="4" rtl="0">
              <a:spcBef>
                <a:spcPts val="0"/>
              </a:spcBef>
              <a:spcAft>
                <a:spcPts val="0"/>
              </a:spcAft>
              <a:buNone/>
              <a:defRPr>
                <a:latin typeface="Roboto Slab Regular"/>
                <a:ea typeface="Roboto Slab Regular"/>
                <a:cs typeface="Roboto Slab Regular"/>
                <a:sym typeface="Roboto Slab Regular"/>
              </a:defRPr>
            </a:lvl5pPr>
            <a:lvl6pPr lvl="5" rtl="0">
              <a:spcBef>
                <a:spcPts val="0"/>
              </a:spcBef>
              <a:spcAft>
                <a:spcPts val="0"/>
              </a:spcAft>
              <a:buNone/>
              <a:defRPr>
                <a:latin typeface="Roboto Slab Regular"/>
                <a:ea typeface="Roboto Slab Regular"/>
                <a:cs typeface="Roboto Slab Regular"/>
                <a:sym typeface="Roboto Slab Regular"/>
              </a:defRPr>
            </a:lvl6pPr>
            <a:lvl7pPr lvl="6" rtl="0">
              <a:spcBef>
                <a:spcPts val="0"/>
              </a:spcBef>
              <a:spcAft>
                <a:spcPts val="0"/>
              </a:spcAft>
              <a:buNone/>
              <a:defRPr>
                <a:latin typeface="Roboto Slab Regular"/>
                <a:ea typeface="Roboto Slab Regular"/>
                <a:cs typeface="Roboto Slab Regular"/>
                <a:sym typeface="Roboto Slab Regular"/>
              </a:defRPr>
            </a:lvl7pPr>
            <a:lvl8pPr lvl="7" rtl="0">
              <a:spcBef>
                <a:spcPts val="0"/>
              </a:spcBef>
              <a:spcAft>
                <a:spcPts val="0"/>
              </a:spcAft>
              <a:buNone/>
              <a:defRPr>
                <a:latin typeface="Roboto Slab Regular"/>
                <a:ea typeface="Roboto Slab Regular"/>
                <a:cs typeface="Roboto Slab Regular"/>
                <a:sym typeface="Roboto Slab Regular"/>
              </a:defRPr>
            </a:lvl8pPr>
            <a:lvl9pPr lvl="8" rtl="0">
              <a:spcBef>
                <a:spcPts val="0"/>
              </a:spcBef>
              <a:spcAft>
                <a:spcPts val="0"/>
              </a:spcAft>
              <a:buNone/>
              <a:defRPr>
                <a:latin typeface="Roboto Slab Regular"/>
                <a:ea typeface="Roboto Slab Regular"/>
                <a:cs typeface="Roboto Slab Regular"/>
                <a:sym typeface="Roboto Slab Regular"/>
              </a:defRPr>
            </a:lvl9pPr>
          </a:lstStyle>
          <a:p>
            <a:endParaRPr/>
          </a:p>
        </p:txBody>
      </p:sp>
      <p:sp>
        <p:nvSpPr>
          <p:cNvPr id="40" name="Google Shape;40;p4"/>
          <p:cNvSpPr txBox="1">
            <a:spLocks noGrp="1"/>
          </p:cNvSpPr>
          <p:nvPr>
            <p:ph type="subTitle" idx="1"/>
          </p:nvPr>
        </p:nvSpPr>
        <p:spPr>
          <a:xfrm flipH="1">
            <a:off x="720075" y="2258759"/>
            <a:ext cx="5192100" cy="210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0"/>
              </a:spcBef>
              <a:spcAft>
                <a:spcPts val="0"/>
              </a:spcAft>
              <a:buNone/>
              <a:defRPr sz="1400">
                <a:solidFill>
                  <a:schemeClr val="accent2"/>
                </a:solidFill>
              </a:defRPr>
            </a:lvl2pPr>
            <a:lvl3pPr lvl="2" rtl="0">
              <a:lnSpc>
                <a:spcPct val="100000"/>
              </a:lnSpc>
              <a:spcBef>
                <a:spcPts val="0"/>
              </a:spcBef>
              <a:spcAft>
                <a:spcPts val="0"/>
              </a:spcAft>
              <a:buNone/>
              <a:defRPr sz="1400">
                <a:solidFill>
                  <a:schemeClr val="accent2"/>
                </a:solidFill>
              </a:defRPr>
            </a:lvl3pPr>
            <a:lvl4pPr lvl="3" rtl="0">
              <a:lnSpc>
                <a:spcPct val="100000"/>
              </a:lnSpc>
              <a:spcBef>
                <a:spcPts val="0"/>
              </a:spcBef>
              <a:spcAft>
                <a:spcPts val="0"/>
              </a:spcAft>
              <a:buNone/>
              <a:defRPr sz="1400">
                <a:solidFill>
                  <a:schemeClr val="accent2"/>
                </a:solidFill>
              </a:defRPr>
            </a:lvl4pPr>
            <a:lvl5pPr lvl="4" rtl="0">
              <a:lnSpc>
                <a:spcPct val="100000"/>
              </a:lnSpc>
              <a:spcBef>
                <a:spcPts val="0"/>
              </a:spcBef>
              <a:spcAft>
                <a:spcPts val="0"/>
              </a:spcAft>
              <a:buNone/>
              <a:defRPr sz="1400">
                <a:solidFill>
                  <a:schemeClr val="accent2"/>
                </a:solidFill>
              </a:defRPr>
            </a:lvl5pPr>
            <a:lvl6pPr lvl="5" rtl="0">
              <a:lnSpc>
                <a:spcPct val="100000"/>
              </a:lnSpc>
              <a:spcBef>
                <a:spcPts val="0"/>
              </a:spcBef>
              <a:spcAft>
                <a:spcPts val="0"/>
              </a:spcAft>
              <a:buNone/>
              <a:defRPr sz="1400">
                <a:solidFill>
                  <a:schemeClr val="accent2"/>
                </a:solidFill>
              </a:defRPr>
            </a:lvl6pPr>
            <a:lvl7pPr lvl="6" rtl="0">
              <a:lnSpc>
                <a:spcPct val="100000"/>
              </a:lnSpc>
              <a:spcBef>
                <a:spcPts val="0"/>
              </a:spcBef>
              <a:spcAft>
                <a:spcPts val="0"/>
              </a:spcAft>
              <a:buNone/>
              <a:defRPr sz="1400">
                <a:solidFill>
                  <a:schemeClr val="accent2"/>
                </a:solidFill>
              </a:defRPr>
            </a:lvl7pPr>
            <a:lvl8pPr lvl="7" rtl="0">
              <a:lnSpc>
                <a:spcPct val="100000"/>
              </a:lnSpc>
              <a:spcBef>
                <a:spcPts val="0"/>
              </a:spcBef>
              <a:spcAft>
                <a:spcPts val="0"/>
              </a:spcAft>
              <a:buNone/>
              <a:defRPr sz="1400">
                <a:solidFill>
                  <a:schemeClr val="accent2"/>
                </a:solidFill>
              </a:defRPr>
            </a:lvl8pPr>
            <a:lvl9pPr lvl="8" rtl="0">
              <a:lnSpc>
                <a:spcPct val="100000"/>
              </a:lnSpc>
              <a:spcBef>
                <a:spcPts val="0"/>
              </a:spcBef>
              <a:spcAft>
                <a:spcPts val="0"/>
              </a:spcAft>
              <a:buNone/>
              <a:defRPr sz="14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5"/>
          <p:cNvSpPr txBox="1">
            <a:spLocks noGrp="1"/>
          </p:cNvSpPr>
          <p:nvPr>
            <p:ph type="subTitle" idx="1"/>
          </p:nvPr>
        </p:nvSpPr>
        <p:spPr>
          <a:xfrm>
            <a:off x="1035650" y="2771600"/>
            <a:ext cx="32319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accent2"/>
                </a:solidFill>
              </a:defRPr>
            </a:lvl1pPr>
            <a:lvl2pPr lvl="1" algn="r" rtl="0">
              <a:lnSpc>
                <a:spcPct val="100000"/>
              </a:lnSpc>
              <a:spcBef>
                <a:spcPts val="1600"/>
              </a:spcBef>
              <a:spcAft>
                <a:spcPts val="0"/>
              </a:spcAft>
              <a:buNone/>
              <a:defRPr sz="1400">
                <a:solidFill>
                  <a:schemeClr val="accent2"/>
                </a:solidFill>
              </a:defRPr>
            </a:lvl2pPr>
            <a:lvl3pPr lvl="2" algn="r" rtl="0">
              <a:lnSpc>
                <a:spcPct val="100000"/>
              </a:lnSpc>
              <a:spcBef>
                <a:spcPts val="1600"/>
              </a:spcBef>
              <a:spcAft>
                <a:spcPts val="0"/>
              </a:spcAft>
              <a:buNone/>
              <a:defRPr sz="1400">
                <a:solidFill>
                  <a:schemeClr val="accent2"/>
                </a:solidFill>
              </a:defRPr>
            </a:lvl3pPr>
            <a:lvl4pPr lvl="3" algn="r" rtl="0">
              <a:lnSpc>
                <a:spcPct val="100000"/>
              </a:lnSpc>
              <a:spcBef>
                <a:spcPts val="1600"/>
              </a:spcBef>
              <a:spcAft>
                <a:spcPts val="0"/>
              </a:spcAft>
              <a:buNone/>
              <a:defRPr sz="1400">
                <a:solidFill>
                  <a:schemeClr val="accent2"/>
                </a:solidFill>
              </a:defRPr>
            </a:lvl4pPr>
            <a:lvl5pPr lvl="4" algn="r" rtl="0">
              <a:lnSpc>
                <a:spcPct val="100000"/>
              </a:lnSpc>
              <a:spcBef>
                <a:spcPts val="1600"/>
              </a:spcBef>
              <a:spcAft>
                <a:spcPts val="0"/>
              </a:spcAft>
              <a:buNone/>
              <a:defRPr sz="1400">
                <a:solidFill>
                  <a:schemeClr val="accent2"/>
                </a:solidFill>
              </a:defRPr>
            </a:lvl5pPr>
            <a:lvl6pPr lvl="5" algn="r" rtl="0">
              <a:lnSpc>
                <a:spcPct val="100000"/>
              </a:lnSpc>
              <a:spcBef>
                <a:spcPts val="1600"/>
              </a:spcBef>
              <a:spcAft>
                <a:spcPts val="0"/>
              </a:spcAft>
              <a:buNone/>
              <a:defRPr sz="1400">
                <a:solidFill>
                  <a:schemeClr val="accent2"/>
                </a:solidFill>
              </a:defRPr>
            </a:lvl6pPr>
            <a:lvl7pPr lvl="6" algn="r" rtl="0">
              <a:lnSpc>
                <a:spcPct val="100000"/>
              </a:lnSpc>
              <a:spcBef>
                <a:spcPts val="1600"/>
              </a:spcBef>
              <a:spcAft>
                <a:spcPts val="0"/>
              </a:spcAft>
              <a:buNone/>
              <a:defRPr sz="1400">
                <a:solidFill>
                  <a:schemeClr val="accent2"/>
                </a:solidFill>
              </a:defRPr>
            </a:lvl7pPr>
            <a:lvl8pPr lvl="7" algn="r" rtl="0">
              <a:lnSpc>
                <a:spcPct val="100000"/>
              </a:lnSpc>
              <a:spcBef>
                <a:spcPts val="1600"/>
              </a:spcBef>
              <a:spcAft>
                <a:spcPts val="0"/>
              </a:spcAft>
              <a:buNone/>
              <a:defRPr sz="1400">
                <a:solidFill>
                  <a:schemeClr val="accent2"/>
                </a:solidFill>
              </a:defRPr>
            </a:lvl8pPr>
            <a:lvl9pPr lvl="8" algn="r" rtl="0">
              <a:lnSpc>
                <a:spcPct val="100000"/>
              </a:lnSpc>
              <a:spcBef>
                <a:spcPts val="1600"/>
              </a:spcBef>
              <a:spcAft>
                <a:spcPts val="1600"/>
              </a:spcAft>
              <a:buNone/>
              <a:defRPr sz="1400">
                <a:solidFill>
                  <a:schemeClr val="accent2"/>
                </a:solidFill>
              </a:defRPr>
            </a:lvl9pPr>
          </a:lstStyle>
          <a:p>
            <a:endParaRPr/>
          </a:p>
        </p:txBody>
      </p:sp>
      <p:sp>
        <p:nvSpPr>
          <p:cNvPr id="43" name="Google Shape;43;p5"/>
          <p:cNvSpPr txBox="1">
            <a:spLocks noGrp="1"/>
          </p:cNvSpPr>
          <p:nvPr>
            <p:ph type="subTitle" idx="2"/>
          </p:nvPr>
        </p:nvSpPr>
        <p:spPr>
          <a:xfrm>
            <a:off x="4876450" y="2771575"/>
            <a:ext cx="32319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a:endParaRPr/>
          </a:p>
        </p:txBody>
      </p:sp>
      <p:sp>
        <p:nvSpPr>
          <p:cNvPr id="44" name="Google Shape;44;p5"/>
          <p:cNvSpPr txBox="1">
            <a:spLocks noGrp="1"/>
          </p:cNvSpPr>
          <p:nvPr>
            <p:ph type="subTitle" idx="3"/>
          </p:nvPr>
        </p:nvSpPr>
        <p:spPr>
          <a:xfrm>
            <a:off x="1035675" y="2255300"/>
            <a:ext cx="3231900" cy="513000"/>
          </a:xfrm>
          <a:prstGeom prst="rect">
            <a:avLst/>
          </a:prstGeom>
          <a:noFill/>
        </p:spPr>
        <p:txBody>
          <a:bodyPr spcFirstLastPara="1" wrap="square" lIns="91425" tIns="91425" rIns="91425" bIns="0" anchor="b" anchorCtr="0">
            <a:noAutofit/>
          </a:bodyPr>
          <a:lstStyle>
            <a:lvl1pPr lvl="0" algn="r" rtl="0">
              <a:lnSpc>
                <a:spcPct val="100000"/>
              </a:lnSpc>
              <a:spcBef>
                <a:spcPts val="0"/>
              </a:spcBef>
              <a:spcAft>
                <a:spcPts val="0"/>
              </a:spcAft>
              <a:buNone/>
              <a:defRPr sz="2400">
                <a:solidFill>
                  <a:schemeClr val="accent2"/>
                </a:solidFill>
                <a:latin typeface="Saira Semi Condensed"/>
                <a:ea typeface="Saira Semi Condensed"/>
                <a:cs typeface="Saira Semi Condensed"/>
                <a:sym typeface="Saira Semi Condensed"/>
              </a:defRPr>
            </a:lvl1pPr>
            <a:lvl2pPr lvl="1"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2pPr>
            <a:lvl3pPr lvl="2"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3pPr>
            <a:lvl4pPr lvl="3"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4pPr>
            <a:lvl5pPr lvl="4"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5pPr>
            <a:lvl6pPr lvl="5"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6pPr>
            <a:lvl7pPr lvl="6"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7pPr>
            <a:lvl8pPr lvl="7"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8pPr>
            <a:lvl9pPr lvl="8" algn="r" rtl="0">
              <a:lnSpc>
                <a:spcPct val="100000"/>
              </a:lnSpc>
              <a:spcBef>
                <a:spcPts val="1600"/>
              </a:spcBef>
              <a:spcAft>
                <a:spcPts val="1600"/>
              </a:spcAft>
              <a:buNone/>
              <a:defRPr sz="2400">
                <a:solidFill>
                  <a:schemeClr val="accent2"/>
                </a:solidFill>
                <a:latin typeface="Saira Semi Condensed"/>
                <a:ea typeface="Saira Semi Condensed"/>
                <a:cs typeface="Saira Semi Condensed"/>
                <a:sym typeface="Saira Semi Condensed"/>
              </a:defRPr>
            </a:lvl9pPr>
          </a:lstStyle>
          <a:p>
            <a:endParaRPr/>
          </a:p>
        </p:txBody>
      </p:sp>
      <p:sp>
        <p:nvSpPr>
          <p:cNvPr id="45" name="Google Shape;45;p5"/>
          <p:cNvSpPr txBox="1">
            <a:spLocks noGrp="1"/>
          </p:cNvSpPr>
          <p:nvPr>
            <p:ph type="subTitle" idx="4"/>
          </p:nvPr>
        </p:nvSpPr>
        <p:spPr>
          <a:xfrm>
            <a:off x="4876450" y="2258584"/>
            <a:ext cx="3231900" cy="513000"/>
          </a:xfrm>
          <a:prstGeom prst="rect">
            <a:avLst/>
          </a:prstGeom>
          <a:noFill/>
        </p:spPr>
        <p:txBody>
          <a:bodyPr spcFirstLastPara="1" wrap="square" lIns="91425" tIns="91425" rIns="91425" bIns="0" anchor="b" anchorCtr="0">
            <a:noAutofit/>
          </a:bodyPr>
          <a:lstStyle>
            <a:lvl1pPr lvl="0" rtl="0">
              <a:lnSpc>
                <a:spcPct val="100000"/>
              </a:lnSpc>
              <a:spcBef>
                <a:spcPts val="0"/>
              </a:spcBef>
              <a:spcAft>
                <a:spcPts val="0"/>
              </a:spcAft>
              <a:buNone/>
              <a:defRPr sz="2400">
                <a:solidFill>
                  <a:schemeClr val="accent2"/>
                </a:solidFill>
                <a:latin typeface="Saira Semi Condensed"/>
                <a:ea typeface="Saira Semi Condensed"/>
                <a:cs typeface="Saira Semi Condensed"/>
                <a:sym typeface="Saira Semi Condensed"/>
              </a:defRPr>
            </a:lvl1pPr>
            <a:lvl2pPr lvl="1"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2pPr>
            <a:lvl3pPr lvl="2"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3pPr>
            <a:lvl4pPr lvl="3"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4pPr>
            <a:lvl5pPr lvl="4"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5pPr>
            <a:lvl6pPr lvl="5"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6pPr>
            <a:lvl7pPr lvl="6"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7pPr>
            <a:lvl8pPr lvl="7"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8pPr>
            <a:lvl9pPr lvl="8" rtl="0">
              <a:lnSpc>
                <a:spcPct val="100000"/>
              </a:lnSpc>
              <a:spcBef>
                <a:spcPts val="1600"/>
              </a:spcBef>
              <a:spcAft>
                <a:spcPts val="1600"/>
              </a:spcAft>
              <a:buNone/>
              <a:defRPr sz="2400">
                <a:solidFill>
                  <a:schemeClr val="accent2"/>
                </a:solidFill>
                <a:latin typeface="Saira Semi Condensed"/>
                <a:ea typeface="Saira Semi Condensed"/>
                <a:cs typeface="Saira Semi Condensed"/>
                <a:sym typeface="Saira Semi Condensed"/>
              </a:defRPr>
            </a:lvl9pPr>
          </a:lstStyle>
          <a:p>
            <a:endParaRPr/>
          </a:p>
        </p:txBody>
      </p:sp>
      <p:sp>
        <p:nvSpPr>
          <p:cNvPr id="46" name="Google Shape;46;p5"/>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9"/>
        <p:cNvGrpSpPr/>
        <p:nvPr/>
      </p:nvGrpSpPr>
      <p:grpSpPr>
        <a:xfrm>
          <a:off x="0" y="0"/>
          <a:ext cx="0" cy="0"/>
          <a:chOff x="0" y="0"/>
          <a:chExt cx="0" cy="0"/>
        </a:xfrm>
      </p:grpSpPr>
      <p:grpSp>
        <p:nvGrpSpPr>
          <p:cNvPr id="50" name="Google Shape;50;p7"/>
          <p:cNvGrpSpPr/>
          <p:nvPr/>
        </p:nvGrpSpPr>
        <p:grpSpPr>
          <a:xfrm>
            <a:off x="-54452" y="0"/>
            <a:ext cx="6435941" cy="5178053"/>
            <a:chOff x="-54452" y="0"/>
            <a:chExt cx="6435941" cy="5178053"/>
          </a:xfrm>
        </p:grpSpPr>
        <p:sp>
          <p:nvSpPr>
            <p:cNvPr id="51" name="Google Shape;51;p7"/>
            <p:cNvSpPr/>
            <p:nvPr/>
          </p:nvSpPr>
          <p:spPr>
            <a:xfrm>
              <a:off x="0" y="0"/>
              <a:ext cx="5403300" cy="5143500"/>
            </a:xfrm>
            <a:prstGeom prst="rect">
              <a:avLst/>
            </a:prstGeom>
            <a:gradFill>
              <a:gsLst>
                <a:gs pos="0">
                  <a:srgbClr val="00151F">
                    <a:alpha val="66274"/>
                  </a:srgbClr>
                </a:gs>
                <a:gs pos="62000">
                  <a:srgbClr val="FFFFFF">
                    <a:alpha val="0"/>
                  </a:srgbClr>
                </a:gs>
                <a:gs pos="100000">
                  <a:srgbClr val="FFFFFF">
                    <a:alpha val="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7"/>
            <p:cNvPicPr preferRelativeResize="0"/>
            <p:nvPr/>
          </p:nvPicPr>
          <p:blipFill rotWithShape="1">
            <a:blip r:embed="rId3">
              <a:alphaModFix/>
            </a:blip>
            <a:srcRect l="47478" b="42213"/>
            <a:stretch/>
          </p:blipFill>
          <p:spPr>
            <a:xfrm>
              <a:off x="-54452" y="1092150"/>
              <a:ext cx="3721125" cy="4085903"/>
            </a:xfrm>
            <a:prstGeom prst="rect">
              <a:avLst/>
            </a:prstGeom>
            <a:noFill/>
            <a:ln>
              <a:noFill/>
            </a:ln>
          </p:spPr>
        </p:pic>
        <p:sp>
          <p:nvSpPr>
            <p:cNvPr id="53" name="Google Shape;53;p7"/>
            <p:cNvSpPr/>
            <p:nvPr/>
          </p:nvSpPr>
          <p:spPr>
            <a:xfrm rot="10800000">
              <a:off x="5341989" y="82562"/>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7"/>
            <p:cNvPicPr preferRelativeResize="0"/>
            <p:nvPr/>
          </p:nvPicPr>
          <p:blipFill rotWithShape="1">
            <a:blip r:embed="rId4">
              <a:alphaModFix/>
            </a:blip>
            <a:srcRect/>
            <a:stretch/>
          </p:blipFill>
          <p:spPr>
            <a:xfrm>
              <a:off x="5513252" y="254549"/>
              <a:ext cx="696975" cy="695526"/>
            </a:xfrm>
            <a:prstGeom prst="rect">
              <a:avLst/>
            </a:prstGeom>
            <a:noFill/>
            <a:ln>
              <a:noFill/>
            </a:ln>
          </p:spPr>
        </p:pic>
      </p:grpSp>
      <p:sp>
        <p:nvSpPr>
          <p:cNvPr id="55" name="Google Shape;55;p7"/>
          <p:cNvSpPr txBox="1">
            <a:spLocks noGrp="1"/>
          </p:cNvSpPr>
          <p:nvPr>
            <p:ph type="ctrTitle"/>
          </p:nvPr>
        </p:nvSpPr>
        <p:spPr>
          <a:xfrm>
            <a:off x="4540675" y="1234000"/>
            <a:ext cx="3893700" cy="953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6" name="Google Shape;56;p7"/>
          <p:cNvSpPr txBox="1">
            <a:spLocks noGrp="1"/>
          </p:cNvSpPr>
          <p:nvPr>
            <p:ph type="subTitle" idx="1"/>
          </p:nvPr>
        </p:nvSpPr>
        <p:spPr>
          <a:xfrm>
            <a:off x="4540575" y="2722193"/>
            <a:ext cx="3893700" cy="1849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solidFill>
                  <a:schemeClr val="dk1"/>
                </a:solidFill>
              </a:defRPr>
            </a:lvl1pPr>
            <a:lvl2pPr lvl="1" algn="r" rtl="0">
              <a:lnSpc>
                <a:spcPct val="100000"/>
              </a:lnSpc>
              <a:spcBef>
                <a:spcPts val="1600"/>
              </a:spcBef>
              <a:spcAft>
                <a:spcPts val="0"/>
              </a:spcAft>
              <a:buNone/>
              <a:defRPr sz="1600">
                <a:solidFill>
                  <a:schemeClr val="dk1"/>
                </a:solidFill>
              </a:defRPr>
            </a:lvl2pPr>
            <a:lvl3pPr lvl="2" algn="r" rtl="0">
              <a:lnSpc>
                <a:spcPct val="100000"/>
              </a:lnSpc>
              <a:spcBef>
                <a:spcPts val="1600"/>
              </a:spcBef>
              <a:spcAft>
                <a:spcPts val="0"/>
              </a:spcAft>
              <a:buNone/>
              <a:defRPr sz="1600">
                <a:solidFill>
                  <a:schemeClr val="dk1"/>
                </a:solidFill>
              </a:defRPr>
            </a:lvl3pPr>
            <a:lvl4pPr lvl="3" algn="r" rtl="0">
              <a:lnSpc>
                <a:spcPct val="100000"/>
              </a:lnSpc>
              <a:spcBef>
                <a:spcPts val="1600"/>
              </a:spcBef>
              <a:spcAft>
                <a:spcPts val="0"/>
              </a:spcAft>
              <a:buNone/>
              <a:defRPr sz="1600">
                <a:solidFill>
                  <a:schemeClr val="dk1"/>
                </a:solidFill>
              </a:defRPr>
            </a:lvl4pPr>
            <a:lvl5pPr lvl="4" algn="r" rtl="0">
              <a:lnSpc>
                <a:spcPct val="100000"/>
              </a:lnSpc>
              <a:spcBef>
                <a:spcPts val="1600"/>
              </a:spcBef>
              <a:spcAft>
                <a:spcPts val="0"/>
              </a:spcAft>
              <a:buNone/>
              <a:defRPr sz="1600">
                <a:solidFill>
                  <a:schemeClr val="dk1"/>
                </a:solidFill>
              </a:defRPr>
            </a:lvl5pPr>
            <a:lvl6pPr lvl="5" algn="r" rtl="0">
              <a:lnSpc>
                <a:spcPct val="100000"/>
              </a:lnSpc>
              <a:spcBef>
                <a:spcPts val="1600"/>
              </a:spcBef>
              <a:spcAft>
                <a:spcPts val="0"/>
              </a:spcAft>
              <a:buNone/>
              <a:defRPr sz="1600">
                <a:solidFill>
                  <a:schemeClr val="dk1"/>
                </a:solidFill>
              </a:defRPr>
            </a:lvl6pPr>
            <a:lvl7pPr lvl="6" algn="r" rtl="0">
              <a:lnSpc>
                <a:spcPct val="100000"/>
              </a:lnSpc>
              <a:spcBef>
                <a:spcPts val="1600"/>
              </a:spcBef>
              <a:spcAft>
                <a:spcPts val="0"/>
              </a:spcAft>
              <a:buNone/>
              <a:defRPr sz="1600">
                <a:solidFill>
                  <a:schemeClr val="dk1"/>
                </a:solidFill>
              </a:defRPr>
            </a:lvl7pPr>
            <a:lvl8pPr lvl="7" algn="r" rtl="0">
              <a:lnSpc>
                <a:spcPct val="100000"/>
              </a:lnSpc>
              <a:spcBef>
                <a:spcPts val="1600"/>
              </a:spcBef>
              <a:spcAft>
                <a:spcPts val="0"/>
              </a:spcAft>
              <a:buNone/>
              <a:defRPr sz="1600">
                <a:solidFill>
                  <a:schemeClr val="dk1"/>
                </a:solidFill>
              </a:defRPr>
            </a:lvl8pPr>
            <a:lvl9pPr lvl="8" algn="r" rtl="0">
              <a:lnSpc>
                <a:spcPct val="100000"/>
              </a:lnSpc>
              <a:spcBef>
                <a:spcPts val="1600"/>
              </a:spcBef>
              <a:spcAft>
                <a:spcPts val="1600"/>
              </a:spcAft>
              <a:buNone/>
              <a:defRPr sz="16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1"/>
          <p:cNvSpPr txBox="1">
            <a:spLocks noGrp="1"/>
          </p:cNvSpPr>
          <p:nvPr>
            <p:ph type="subTitle" idx="1"/>
          </p:nvPr>
        </p:nvSpPr>
        <p:spPr>
          <a:xfrm>
            <a:off x="1162425" y="2959275"/>
            <a:ext cx="6819000" cy="496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200"/>
              <a:buNone/>
              <a:defRPr sz="1600">
                <a:solidFill>
                  <a:schemeClr val="dk1"/>
                </a:solidFill>
              </a:defRPr>
            </a:lvl1pPr>
            <a:lvl2pPr lvl="1" algn="ctr" rtl="0">
              <a:lnSpc>
                <a:spcPct val="100000"/>
              </a:lnSpc>
              <a:spcBef>
                <a:spcPts val="0"/>
              </a:spcBef>
              <a:spcAft>
                <a:spcPts val="0"/>
              </a:spcAft>
              <a:buClr>
                <a:schemeClr val="dk2"/>
              </a:buClr>
              <a:buSzPts val="1200"/>
              <a:buNone/>
              <a:defRPr sz="1200">
                <a:solidFill>
                  <a:schemeClr val="dk2"/>
                </a:solidFill>
              </a:defRPr>
            </a:lvl2pPr>
            <a:lvl3pPr lvl="2" algn="ctr" rtl="0">
              <a:lnSpc>
                <a:spcPct val="100000"/>
              </a:lnSpc>
              <a:spcBef>
                <a:spcPts val="0"/>
              </a:spcBef>
              <a:spcAft>
                <a:spcPts val="0"/>
              </a:spcAft>
              <a:buClr>
                <a:schemeClr val="dk2"/>
              </a:buClr>
              <a:buSzPts val="1200"/>
              <a:buNone/>
              <a:defRPr sz="1200">
                <a:solidFill>
                  <a:schemeClr val="dk2"/>
                </a:solidFill>
              </a:defRPr>
            </a:lvl3pPr>
            <a:lvl4pPr lvl="3" algn="ctr" rtl="0">
              <a:lnSpc>
                <a:spcPct val="100000"/>
              </a:lnSpc>
              <a:spcBef>
                <a:spcPts val="0"/>
              </a:spcBef>
              <a:spcAft>
                <a:spcPts val="0"/>
              </a:spcAft>
              <a:buClr>
                <a:schemeClr val="dk2"/>
              </a:buClr>
              <a:buSzPts val="1200"/>
              <a:buNone/>
              <a:defRPr sz="1200">
                <a:solidFill>
                  <a:schemeClr val="dk2"/>
                </a:solidFill>
              </a:defRPr>
            </a:lvl4pPr>
            <a:lvl5pPr lvl="4" algn="ctr" rtl="0">
              <a:lnSpc>
                <a:spcPct val="100000"/>
              </a:lnSpc>
              <a:spcBef>
                <a:spcPts val="0"/>
              </a:spcBef>
              <a:spcAft>
                <a:spcPts val="0"/>
              </a:spcAft>
              <a:buClr>
                <a:schemeClr val="dk2"/>
              </a:buClr>
              <a:buSzPts val="1200"/>
              <a:buNone/>
              <a:defRPr sz="1200">
                <a:solidFill>
                  <a:schemeClr val="dk2"/>
                </a:solidFill>
              </a:defRPr>
            </a:lvl5pPr>
            <a:lvl6pPr lvl="5" algn="ctr" rtl="0">
              <a:lnSpc>
                <a:spcPct val="100000"/>
              </a:lnSpc>
              <a:spcBef>
                <a:spcPts val="0"/>
              </a:spcBef>
              <a:spcAft>
                <a:spcPts val="0"/>
              </a:spcAft>
              <a:buClr>
                <a:schemeClr val="dk2"/>
              </a:buClr>
              <a:buSzPts val="1200"/>
              <a:buNone/>
              <a:defRPr sz="1200">
                <a:solidFill>
                  <a:schemeClr val="dk2"/>
                </a:solidFill>
              </a:defRPr>
            </a:lvl6pPr>
            <a:lvl7pPr lvl="6" algn="ctr" rtl="0">
              <a:lnSpc>
                <a:spcPct val="100000"/>
              </a:lnSpc>
              <a:spcBef>
                <a:spcPts val="0"/>
              </a:spcBef>
              <a:spcAft>
                <a:spcPts val="0"/>
              </a:spcAft>
              <a:buClr>
                <a:schemeClr val="dk2"/>
              </a:buClr>
              <a:buSzPts val="1200"/>
              <a:buNone/>
              <a:defRPr sz="1200">
                <a:solidFill>
                  <a:schemeClr val="dk2"/>
                </a:solidFill>
              </a:defRPr>
            </a:lvl7pPr>
            <a:lvl8pPr lvl="7" algn="ctr" rtl="0">
              <a:lnSpc>
                <a:spcPct val="100000"/>
              </a:lnSpc>
              <a:spcBef>
                <a:spcPts val="0"/>
              </a:spcBef>
              <a:spcAft>
                <a:spcPts val="0"/>
              </a:spcAft>
              <a:buClr>
                <a:schemeClr val="dk2"/>
              </a:buClr>
              <a:buSzPts val="1200"/>
              <a:buNone/>
              <a:defRPr sz="1200">
                <a:solidFill>
                  <a:schemeClr val="dk2"/>
                </a:solidFill>
              </a:defRPr>
            </a:lvl8pPr>
            <a:lvl9pPr lvl="8" algn="ctr" rtl="0">
              <a:lnSpc>
                <a:spcPct val="100000"/>
              </a:lnSpc>
              <a:spcBef>
                <a:spcPts val="0"/>
              </a:spcBef>
              <a:spcAft>
                <a:spcPts val="0"/>
              </a:spcAft>
              <a:buClr>
                <a:schemeClr val="dk2"/>
              </a:buClr>
              <a:buSzPts val="1200"/>
              <a:buNone/>
              <a:defRPr sz="1200">
                <a:solidFill>
                  <a:schemeClr val="dk2"/>
                </a:solidFill>
              </a:defRPr>
            </a:lvl9pPr>
          </a:lstStyle>
          <a:p>
            <a:endParaRPr/>
          </a:p>
        </p:txBody>
      </p:sp>
      <p:sp>
        <p:nvSpPr>
          <p:cNvPr id="75" name="Google Shape;75;p11"/>
          <p:cNvSpPr txBox="1">
            <a:spLocks noGrp="1"/>
          </p:cNvSpPr>
          <p:nvPr>
            <p:ph type="title" hasCustomPrompt="1"/>
          </p:nvPr>
        </p:nvSpPr>
        <p:spPr>
          <a:xfrm>
            <a:off x="1162500" y="1737000"/>
            <a:ext cx="6819000" cy="1104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9600"/>
              <a:buNone/>
              <a:defRPr sz="9600">
                <a:solidFill>
                  <a:schemeClr val="dk1"/>
                </a:solidFill>
              </a:defRPr>
            </a:lvl1pPr>
            <a:lvl2pPr lvl="1"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1"/>
          <p:cNvSpPr/>
          <p:nvPr/>
        </p:nvSpPr>
        <p:spPr>
          <a:xfrm>
            <a:off x="6966150" y="994475"/>
            <a:ext cx="685800" cy="6858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 name="Google Shape;77;p11"/>
          <p:cNvPicPr preferRelativeResize="0"/>
          <p:nvPr/>
        </p:nvPicPr>
        <p:blipFill rotWithShape="1">
          <a:blip r:embed="rId3">
            <a:alphaModFix/>
          </a:blip>
          <a:srcRect b="50937"/>
          <a:stretch/>
        </p:blipFill>
        <p:spPr>
          <a:xfrm flipH="1">
            <a:off x="3199725" y="3828800"/>
            <a:ext cx="2744950" cy="1344099"/>
          </a:xfrm>
          <a:prstGeom prst="rect">
            <a:avLst/>
          </a:prstGeom>
          <a:noFill/>
          <a:ln>
            <a:noFill/>
          </a:ln>
        </p:spPr>
      </p:pic>
      <p:pic>
        <p:nvPicPr>
          <p:cNvPr id="78" name="Google Shape;78;p11"/>
          <p:cNvPicPr preferRelativeResize="0"/>
          <p:nvPr/>
        </p:nvPicPr>
        <p:blipFill rotWithShape="1">
          <a:blip r:embed="rId4">
            <a:alphaModFix/>
          </a:blip>
          <a:srcRect/>
          <a:stretch/>
        </p:blipFill>
        <p:spPr>
          <a:xfrm rot="10800000">
            <a:off x="7079123" y="1107926"/>
            <a:ext cx="459788" cy="45883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2"/>
          <p:cNvSpPr txBox="1">
            <a:spLocks noGrp="1"/>
          </p:cNvSpPr>
          <p:nvPr>
            <p:ph type="ctrTitle"/>
          </p:nvPr>
        </p:nvSpPr>
        <p:spPr>
          <a:xfrm>
            <a:off x="1204900" y="1383139"/>
            <a:ext cx="3155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2"/>
          <p:cNvSpPr txBox="1">
            <a:spLocks noGrp="1"/>
          </p:cNvSpPr>
          <p:nvPr>
            <p:ph type="subTitle" idx="1"/>
          </p:nvPr>
        </p:nvSpPr>
        <p:spPr>
          <a:xfrm flipH="1">
            <a:off x="1205250" y="1898825"/>
            <a:ext cx="2801100" cy="52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2"/>
          <p:cNvSpPr txBox="1">
            <a:spLocks noGrp="1"/>
          </p:cNvSpPr>
          <p:nvPr>
            <p:ph type="ctrTitle" idx="2"/>
          </p:nvPr>
        </p:nvSpPr>
        <p:spPr>
          <a:xfrm>
            <a:off x="1204900" y="3416963"/>
            <a:ext cx="3155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2"/>
          <p:cNvSpPr txBox="1">
            <a:spLocks noGrp="1"/>
          </p:cNvSpPr>
          <p:nvPr>
            <p:ph type="subTitle" idx="3"/>
          </p:nvPr>
        </p:nvSpPr>
        <p:spPr>
          <a:xfrm flipH="1">
            <a:off x="1205250" y="3932650"/>
            <a:ext cx="2801100" cy="52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2"/>
          <p:cNvSpPr txBox="1">
            <a:spLocks noGrp="1"/>
          </p:cNvSpPr>
          <p:nvPr>
            <p:ph type="ctrTitle" idx="4"/>
          </p:nvPr>
        </p:nvSpPr>
        <p:spPr>
          <a:xfrm>
            <a:off x="5256950" y="1383139"/>
            <a:ext cx="3155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2"/>
          <p:cNvSpPr txBox="1">
            <a:spLocks noGrp="1"/>
          </p:cNvSpPr>
          <p:nvPr>
            <p:ph type="subTitle" idx="5"/>
          </p:nvPr>
        </p:nvSpPr>
        <p:spPr>
          <a:xfrm flipH="1">
            <a:off x="5257300" y="1898825"/>
            <a:ext cx="2801100" cy="52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2"/>
          <p:cNvSpPr txBox="1">
            <a:spLocks noGrp="1"/>
          </p:cNvSpPr>
          <p:nvPr>
            <p:ph type="ctrTitle" idx="6"/>
          </p:nvPr>
        </p:nvSpPr>
        <p:spPr>
          <a:xfrm>
            <a:off x="5256950" y="3416963"/>
            <a:ext cx="3155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7" name="Google Shape;87;p12"/>
          <p:cNvSpPr txBox="1">
            <a:spLocks noGrp="1"/>
          </p:cNvSpPr>
          <p:nvPr>
            <p:ph type="subTitle" idx="7"/>
          </p:nvPr>
        </p:nvSpPr>
        <p:spPr>
          <a:xfrm flipH="1">
            <a:off x="5257300" y="3932650"/>
            <a:ext cx="2801100" cy="52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2"/>
          <p:cNvSpPr txBox="1">
            <a:spLocks noGrp="1"/>
          </p:cNvSpPr>
          <p:nvPr>
            <p:ph type="title" idx="8" hasCustomPrompt="1"/>
          </p:nvPr>
        </p:nvSpPr>
        <p:spPr>
          <a:xfrm flipH="1">
            <a:off x="1204900" y="2979627"/>
            <a:ext cx="20463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89" name="Google Shape;89;p12"/>
          <p:cNvSpPr txBox="1">
            <a:spLocks noGrp="1"/>
          </p:cNvSpPr>
          <p:nvPr>
            <p:ph type="title" idx="9" hasCustomPrompt="1"/>
          </p:nvPr>
        </p:nvSpPr>
        <p:spPr>
          <a:xfrm flipH="1">
            <a:off x="1204900" y="931626"/>
            <a:ext cx="20463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90" name="Google Shape;90;p12"/>
          <p:cNvSpPr txBox="1">
            <a:spLocks noGrp="1"/>
          </p:cNvSpPr>
          <p:nvPr>
            <p:ph type="title" idx="13" hasCustomPrompt="1"/>
          </p:nvPr>
        </p:nvSpPr>
        <p:spPr>
          <a:xfrm flipH="1">
            <a:off x="5256950" y="931626"/>
            <a:ext cx="20463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2"/>
          <p:cNvSpPr txBox="1">
            <a:spLocks noGrp="1"/>
          </p:cNvSpPr>
          <p:nvPr>
            <p:ph type="title" idx="14" hasCustomPrompt="1"/>
          </p:nvPr>
        </p:nvSpPr>
        <p:spPr>
          <a:xfrm flipH="1">
            <a:off x="5256950" y="2979632"/>
            <a:ext cx="20463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9">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3"/>
          <p:cNvSpPr txBox="1">
            <a:spLocks noGrp="1"/>
          </p:cNvSpPr>
          <p:nvPr>
            <p:ph type="ctrTitle"/>
          </p:nvPr>
        </p:nvSpPr>
        <p:spPr>
          <a:xfrm>
            <a:off x="720000" y="3153300"/>
            <a:ext cx="40230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200">
                <a:solidFill>
                  <a:schemeClr val="dk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94" name="Google Shape;94;p13"/>
          <p:cNvSpPr txBox="1">
            <a:spLocks noGrp="1"/>
          </p:cNvSpPr>
          <p:nvPr>
            <p:ph type="subTitle" idx="1"/>
          </p:nvPr>
        </p:nvSpPr>
        <p:spPr>
          <a:xfrm>
            <a:off x="720025" y="1050350"/>
            <a:ext cx="4263900" cy="1823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1800">
                <a:solidFill>
                  <a:schemeClr val="dk1"/>
                </a:solidFill>
              </a:defRPr>
            </a:lvl1pPr>
            <a:lvl2pPr lvl="1" rtl="0">
              <a:lnSpc>
                <a:spcPct val="100000"/>
              </a:lnSpc>
              <a:spcBef>
                <a:spcPts val="0"/>
              </a:spcBef>
              <a:spcAft>
                <a:spcPts val="0"/>
              </a:spcAft>
              <a:buNone/>
              <a:defRPr sz="1800">
                <a:solidFill>
                  <a:schemeClr val="dk1"/>
                </a:solidFill>
              </a:defRPr>
            </a:lvl2pPr>
            <a:lvl3pPr lvl="2" rtl="0">
              <a:lnSpc>
                <a:spcPct val="100000"/>
              </a:lnSpc>
              <a:spcBef>
                <a:spcPts val="0"/>
              </a:spcBef>
              <a:spcAft>
                <a:spcPts val="0"/>
              </a:spcAft>
              <a:buNone/>
              <a:defRPr sz="1800">
                <a:solidFill>
                  <a:schemeClr val="dk1"/>
                </a:solidFill>
              </a:defRPr>
            </a:lvl3pPr>
            <a:lvl4pPr lvl="3" rtl="0">
              <a:lnSpc>
                <a:spcPct val="100000"/>
              </a:lnSpc>
              <a:spcBef>
                <a:spcPts val="0"/>
              </a:spcBef>
              <a:spcAft>
                <a:spcPts val="0"/>
              </a:spcAft>
              <a:buNone/>
              <a:defRPr sz="1800">
                <a:solidFill>
                  <a:schemeClr val="dk1"/>
                </a:solidFill>
              </a:defRPr>
            </a:lvl4pPr>
            <a:lvl5pPr lvl="4" rtl="0">
              <a:lnSpc>
                <a:spcPct val="100000"/>
              </a:lnSpc>
              <a:spcBef>
                <a:spcPts val="0"/>
              </a:spcBef>
              <a:spcAft>
                <a:spcPts val="0"/>
              </a:spcAft>
              <a:buNone/>
              <a:defRPr sz="1800">
                <a:solidFill>
                  <a:schemeClr val="dk1"/>
                </a:solidFill>
              </a:defRPr>
            </a:lvl5pPr>
            <a:lvl6pPr lvl="5" rtl="0">
              <a:lnSpc>
                <a:spcPct val="100000"/>
              </a:lnSpc>
              <a:spcBef>
                <a:spcPts val="0"/>
              </a:spcBef>
              <a:spcAft>
                <a:spcPts val="0"/>
              </a:spcAft>
              <a:buNone/>
              <a:defRPr sz="1800">
                <a:solidFill>
                  <a:schemeClr val="dk1"/>
                </a:solidFill>
              </a:defRPr>
            </a:lvl6pPr>
            <a:lvl7pPr lvl="6" rtl="0">
              <a:lnSpc>
                <a:spcPct val="100000"/>
              </a:lnSpc>
              <a:spcBef>
                <a:spcPts val="0"/>
              </a:spcBef>
              <a:spcAft>
                <a:spcPts val="0"/>
              </a:spcAft>
              <a:buNone/>
              <a:defRPr sz="1800">
                <a:solidFill>
                  <a:schemeClr val="dk1"/>
                </a:solidFill>
              </a:defRPr>
            </a:lvl7pPr>
            <a:lvl8pPr lvl="7" rtl="0">
              <a:lnSpc>
                <a:spcPct val="100000"/>
              </a:lnSpc>
              <a:spcBef>
                <a:spcPts val="0"/>
              </a:spcBef>
              <a:spcAft>
                <a:spcPts val="0"/>
              </a:spcAft>
              <a:buNone/>
              <a:defRPr sz="1800">
                <a:solidFill>
                  <a:schemeClr val="dk1"/>
                </a:solidFill>
              </a:defRPr>
            </a:lvl8pPr>
            <a:lvl9pPr lvl="8" rtl="0">
              <a:lnSpc>
                <a:spcPct val="100000"/>
              </a:lnSpc>
              <a:spcBef>
                <a:spcPts val="0"/>
              </a:spcBef>
              <a:spcAft>
                <a:spcPts val="0"/>
              </a:spcAft>
              <a:buNone/>
              <a:defRPr sz="1800">
                <a:solidFill>
                  <a:schemeClr val="dk1"/>
                </a:solidFill>
              </a:defRPr>
            </a:lvl9pPr>
          </a:lstStyle>
          <a:p>
            <a:endParaRPr/>
          </a:p>
        </p:txBody>
      </p:sp>
      <p:sp>
        <p:nvSpPr>
          <p:cNvPr id="95" name="Google Shape;95;p13"/>
          <p:cNvSpPr/>
          <p:nvPr/>
        </p:nvSpPr>
        <p:spPr>
          <a:xfrm flipH="1">
            <a:off x="3740700" y="3950"/>
            <a:ext cx="5403300" cy="5143500"/>
          </a:xfrm>
          <a:prstGeom prst="rect">
            <a:avLst/>
          </a:prstGeom>
          <a:gradFill>
            <a:gsLst>
              <a:gs pos="0">
                <a:srgbClr val="00151F">
                  <a:alpha val="66274"/>
                </a:srgbClr>
              </a:gs>
              <a:gs pos="62000">
                <a:srgbClr val="FFFFFF">
                  <a:alpha val="0"/>
                </a:srgbClr>
              </a:gs>
              <a:gs pos="100000">
                <a:srgbClr val="FFFFFF">
                  <a:alpha val="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rot="10800000" flipH="1">
            <a:off x="6050750" y="223424"/>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3"/>
          <p:cNvPicPr preferRelativeResize="0"/>
          <p:nvPr/>
        </p:nvPicPr>
        <p:blipFill rotWithShape="1">
          <a:blip r:embed="rId3">
            <a:alphaModFix/>
          </a:blip>
          <a:srcRect/>
          <a:stretch/>
        </p:blipFill>
        <p:spPr>
          <a:xfrm flipH="1">
            <a:off x="6222000" y="395424"/>
            <a:ext cx="696975" cy="695526"/>
          </a:xfrm>
          <a:prstGeom prst="rect">
            <a:avLst/>
          </a:prstGeom>
          <a:noFill/>
          <a:ln>
            <a:noFill/>
          </a:ln>
        </p:spPr>
      </p:pic>
      <p:pic>
        <p:nvPicPr>
          <p:cNvPr id="98" name="Google Shape;98;p13"/>
          <p:cNvPicPr preferRelativeResize="0"/>
          <p:nvPr/>
        </p:nvPicPr>
        <p:blipFill rotWithShape="1">
          <a:blip r:embed="rId4">
            <a:alphaModFix/>
          </a:blip>
          <a:srcRect l="47478" b="42213"/>
          <a:stretch/>
        </p:blipFill>
        <p:spPr>
          <a:xfrm flipH="1">
            <a:off x="5481648" y="1099497"/>
            <a:ext cx="3721125" cy="408590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1pPr>
            <a:lvl2pPr lvl="1">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2pPr>
            <a:lvl3pPr lvl="2">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3pPr>
            <a:lvl4pPr lvl="3">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4pPr>
            <a:lvl5pPr lvl="4">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5pPr>
            <a:lvl6pPr lvl="5">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6pPr>
            <a:lvl7pPr lvl="6">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7pPr>
            <a:lvl8pPr lvl="7">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8pPr>
            <a:lvl9pPr lvl="8">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1" r:id="rId20"/>
    <p:sldLayoutId id="2147483672" r:id="rId21"/>
    <p:sldLayoutId id="2147483673" r:id="rId22"/>
    <p:sldLayoutId id="2147483674"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covid.ourworldindata.org/data/owid-covid-data.csv" TargetMode="External"/><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hyperlink" Target="http://localhost:6060/get_token/?id=A137" TargetMode="External"/><Relationship Id="rId6" Type="http://schemas.openxmlformats.org/officeDocument/2006/relationships/hyperlink" Target="http://192.168.0.116:6060/get_token/?id=A137" TargetMode="External"/><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32.png"/><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localhost:6060/get_token/?id=A137" TargetMode="External"/><Relationship Id="rId5" Type="http://schemas.openxmlformats.org/officeDocument/2006/relationships/hyperlink" Target="http://192.168.0.116:6060/get_token/?id=A137" TargetMode="External"/><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jp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jpg"/><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31"/>
          <p:cNvSpPr txBox="1">
            <a:spLocks noGrp="1"/>
          </p:cNvSpPr>
          <p:nvPr>
            <p:ph type="subTitle" idx="1"/>
          </p:nvPr>
        </p:nvSpPr>
        <p:spPr>
          <a:xfrm flipH="1">
            <a:off x="3981227" y="2484339"/>
            <a:ext cx="4442760" cy="2302015"/>
          </a:xfrm>
          <a:prstGeom prst="rect">
            <a:avLst/>
          </a:prstGeom>
        </p:spPr>
        <p:txBody>
          <a:bodyPr spcFirstLastPara="1" wrap="square" lIns="91425" tIns="91425" rIns="91425" bIns="91425" anchor="t" anchorCtr="0">
            <a:noAutofit/>
          </a:bodyPr>
          <a:lstStyle/>
          <a:p>
            <a:r>
              <a:rPr lang="es-ES" dirty="0" err="1"/>
              <a:t>August</a:t>
            </a:r>
            <a:r>
              <a:rPr lang="es-ES" dirty="0"/>
              <a:t> 2020 - </a:t>
            </a:r>
            <a:r>
              <a:rPr lang="es-ES" dirty="0" err="1"/>
              <a:t>The</a:t>
            </a:r>
            <a:r>
              <a:rPr lang="es-ES" dirty="0"/>
              <a:t> Bridge</a:t>
            </a:r>
          </a:p>
          <a:p>
            <a:r>
              <a:rPr lang="es-ES" dirty="0"/>
              <a:t>INSTRUCTOR: Gabriel Vázquez Torres</a:t>
            </a:r>
          </a:p>
          <a:p>
            <a:r>
              <a:rPr lang="es-ES" dirty="0" err="1"/>
              <a:t>gabriel@thebridgeschool.es</a:t>
            </a:r>
            <a:endParaRPr lang="es-ES" dirty="0"/>
          </a:p>
          <a:p>
            <a:endParaRPr lang="es-ES" dirty="0" smtClean="0"/>
          </a:p>
          <a:p>
            <a:r>
              <a:rPr lang="es-ES" dirty="0" smtClean="0"/>
              <a:t>TEACHER</a:t>
            </a:r>
            <a:r>
              <a:rPr lang="es-ES" dirty="0"/>
              <a:t>: Clara </a:t>
            </a:r>
            <a:r>
              <a:rPr lang="es-ES" dirty="0" err="1"/>
              <a:t>Piniella</a:t>
            </a:r>
            <a:r>
              <a:rPr lang="es-ES" dirty="0"/>
              <a:t> </a:t>
            </a:r>
            <a:r>
              <a:rPr lang="es-ES" dirty="0" err="1"/>
              <a:t>Martinez</a:t>
            </a:r>
            <a:endParaRPr lang="es-ES" dirty="0"/>
          </a:p>
          <a:p>
            <a:r>
              <a:rPr lang="es-ES" dirty="0" err="1"/>
              <a:t>clara.piniella@thebridgeschool.es</a:t>
            </a:r>
            <a:endParaRPr lang="en-US" dirty="0" smtClean="0"/>
          </a:p>
          <a:p>
            <a:pPr marL="0" lvl="0" indent="0" algn="r" rtl="0">
              <a:spcBef>
                <a:spcPts val="0"/>
              </a:spcBef>
              <a:spcAft>
                <a:spcPts val="1600"/>
              </a:spcAft>
              <a:buNone/>
            </a:pPr>
            <a:endParaRPr lang="en-US" dirty="0" smtClean="0"/>
          </a:p>
          <a:p>
            <a:pPr marL="0" lvl="0" indent="0" algn="r" rtl="0">
              <a:spcBef>
                <a:spcPts val="0"/>
              </a:spcBef>
              <a:spcAft>
                <a:spcPts val="1600"/>
              </a:spcAft>
              <a:buNone/>
            </a:pPr>
            <a:r>
              <a:rPr lang="en-US" dirty="0" smtClean="0"/>
              <a:t>GROUP PROJECT - </a:t>
            </a:r>
            <a:r>
              <a:rPr lang="en" dirty="0" smtClean="0"/>
              <a:t>A</a:t>
            </a:r>
            <a:r>
              <a:rPr lang="en-US" dirty="0" smtClean="0"/>
              <a:t>UGUST</a:t>
            </a:r>
            <a:r>
              <a:rPr lang="en" dirty="0" smtClean="0"/>
              <a:t> </a:t>
            </a:r>
            <a:r>
              <a:rPr lang="en" dirty="0"/>
              <a:t>2020</a:t>
            </a:r>
            <a:endParaRPr dirty="0"/>
          </a:p>
        </p:txBody>
      </p:sp>
      <p:sp>
        <p:nvSpPr>
          <p:cNvPr id="208" name="Google Shape;208;p31"/>
          <p:cNvSpPr txBox="1">
            <a:spLocks noGrp="1"/>
          </p:cNvSpPr>
          <p:nvPr>
            <p:ph type="ctrTitle"/>
          </p:nvPr>
        </p:nvSpPr>
        <p:spPr>
          <a:xfrm flipH="1">
            <a:off x="4721687" y="1402240"/>
            <a:ext cx="3702300" cy="1082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400" dirty="0"/>
              <a:t>COVID-19</a:t>
            </a:r>
            <a:endParaRPr sz="5400" dirty="0"/>
          </a:p>
        </p:txBody>
      </p:sp>
      <p:grpSp>
        <p:nvGrpSpPr>
          <p:cNvPr id="209" name="Google Shape;209;p31"/>
          <p:cNvGrpSpPr/>
          <p:nvPr/>
        </p:nvGrpSpPr>
        <p:grpSpPr>
          <a:xfrm flipH="1">
            <a:off x="4497597" y="2100639"/>
            <a:ext cx="4206917" cy="1744178"/>
            <a:chOff x="439473" y="1811648"/>
            <a:chExt cx="4206917" cy="1744178"/>
          </a:xfrm>
        </p:grpSpPr>
        <p:sp>
          <p:nvSpPr>
            <p:cNvPr id="210" name="Google Shape;210;p31"/>
            <p:cNvSpPr/>
            <p:nvPr/>
          </p:nvSpPr>
          <p:spPr>
            <a:xfrm>
              <a:off x="439473" y="3172127"/>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rot="10800000">
              <a:off x="4262691" y="1811648"/>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1"/>
          <p:cNvSpPr txBox="1"/>
          <p:nvPr/>
        </p:nvSpPr>
        <p:spPr>
          <a:xfrm>
            <a:off x="637450" y="2674009"/>
            <a:ext cx="2623248" cy="1964116"/>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800" b="1" u="sng" dirty="0" smtClean="0">
                <a:solidFill>
                  <a:schemeClr val="dk1"/>
                </a:solidFill>
                <a:latin typeface="Anaheim"/>
                <a:ea typeface="Anaheim"/>
                <a:cs typeface="Anaheim"/>
                <a:sym typeface="Anaheim"/>
              </a:rPr>
              <a:t>GR</a:t>
            </a:r>
            <a:r>
              <a:rPr lang="en-US" sz="1800" b="1" u="sng" dirty="0" smtClean="0">
                <a:solidFill>
                  <a:schemeClr val="dk1"/>
                </a:solidFill>
                <a:latin typeface="Anaheim"/>
                <a:ea typeface="Anaheim"/>
                <a:cs typeface="Anaheim"/>
                <a:sym typeface="Anaheim"/>
              </a:rPr>
              <a:t>O</a:t>
            </a:r>
            <a:r>
              <a:rPr lang="en" sz="1800" b="1" u="sng" dirty="0" smtClean="0">
                <a:solidFill>
                  <a:schemeClr val="dk1"/>
                </a:solidFill>
                <a:latin typeface="Anaheim"/>
                <a:ea typeface="Anaheim"/>
                <a:cs typeface="Anaheim"/>
                <a:sym typeface="Anaheim"/>
              </a:rPr>
              <a:t>UP</a:t>
            </a:r>
            <a:r>
              <a:rPr lang="en-US" sz="1800" b="1" u="sng" dirty="0" smtClean="0">
                <a:solidFill>
                  <a:schemeClr val="dk1"/>
                </a:solidFill>
                <a:latin typeface="Anaheim"/>
                <a:ea typeface="Anaheim"/>
                <a:cs typeface="Anaheim"/>
                <a:sym typeface="Anaheim"/>
              </a:rPr>
              <a:t> ‘</a:t>
            </a:r>
            <a:r>
              <a:rPr lang="en" sz="1800" b="1" u="sng" dirty="0" smtClean="0">
                <a:solidFill>
                  <a:schemeClr val="dk1"/>
                </a:solidFill>
                <a:latin typeface="Anaheim"/>
                <a:ea typeface="Anaheim"/>
                <a:cs typeface="Anaheim"/>
                <a:sym typeface="Anaheim"/>
              </a:rPr>
              <a:t>A</a:t>
            </a:r>
            <a:r>
              <a:rPr lang="en-US" sz="1800" b="1" u="sng" dirty="0" smtClean="0">
                <a:solidFill>
                  <a:schemeClr val="dk1"/>
                </a:solidFill>
                <a:latin typeface="Anaheim"/>
                <a:ea typeface="Anaheim"/>
                <a:cs typeface="Anaheim"/>
                <a:sym typeface="Anaheim"/>
              </a:rPr>
              <a:t>’</a:t>
            </a:r>
            <a:r>
              <a:rPr lang="en" sz="1800" b="1" u="sng" dirty="0" smtClean="0">
                <a:solidFill>
                  <a:schemeClr val="dk1"/>
                </a:solidFill>
                <a:latin typeface="Anaheim"/>
                <a:ea typeface="Anaheim"/>
                <a:cs typeface="Anaheim"/>
                <a:sym typeface="Anaheim"/>
              </a:rPr>
              <a:t>:</a:t>
            </a:r>
            <a:endParaRPr sz="1800" b="1" u="sng" dirty="0">
              <a:solidFill>
                <a:schemeClr val="dk1"/>
              </a:solidFill>
              <a:latin typeface="Anaheim"/>
              <a:ea typeface="Anaheim"/>
              <a:cs typeface="Anaheim"/>
              <a:sym typeface="Anaheim"/>
            </a:endParaRPr>
          </a:p>
          <a:p>
            <a:pPr marL="0" lvl="0" indent="0" algn="just" rtl="0">
              <a:lnSpc>
                <a:spcPct val="100000"/>
              </a:lnSpc>
              <a:spcBef>
                <a:spcPts val="0"/>
              </a:spcBef>
              <a:spcAft>
                <a:spcPts val="0"/>
              </a:spcAft>
              <a:buNone/>
            </a:pPr>
            <a:endParaRPr sz="1800" b="1" u="sng" dirty="0">
              <a:solidFill>
                <a:schemeClr val="dk1"/>
              </a:solidFill>
              <a:latin typeface="Anaheim"/>
              <a:ea typeface="Anaheim"/>
              <a:cs typeface="Anaheim"/>
              <a:sym typeface="Anaheim"/>
            </a:endParaRPr>
          </a:p>
          <a:p>
            <a:pPr marL="0" lvl="0" indent="0" algn="just" rtl="0">
              <a:lnSpc>
                <a:spcPct val="100000"/>
              </a:lnSpc>
              <a:spcBef>
                <a:spcPts val="0"/>
              </a:spcBef>
              <a:spcAft>
                <a:spcPts val="0"/>
              </a:spcAft>
              <a:buNone/>
            </a:pPr>
            <a:r>
              <a:rPr lang="en" sz="1800" dirty="0">
                <a:solidFill>
                  <a:schemeClr val="dk1"/>
                </a:solidFill>
                <a:latin typeface="Anaheim"/>
                <a:ea typeface="Anaheim"/>
                <a:cs typeface="Anaheim"/>
                <a:sym typeface="Anaheim"/>
              </a:rPr>
              <a:t>Natalio Altube</a:t>
            </a:r>
            <a:endParaRPr sz="1800" dirty="0">
              <a:solidFill>
                <a:schemeClr val="dk1"/>
              </a:solidFill>
              <a:latin typeface="Anaheim"/>
              <a:ea typeface="Anaheim"/>
              <a:cs typeface="Anaheim"/>
              <a:sym typeface="Anaheim"/>
            </a:endParaRPr>
          </a:p>
          <a:p>
            <a:pPr marL="0" lvl="0" indent="0" algn="just" rtl="0">
              <a:lnSpc>
                <a:spcPct val="100000"/>
              </a:lnSpc>
              <a:spcBef>
                <a:spcPts val="0"/>
              </a:spcBef>
              <a:spcAft>
                <a:spcPts val="0"/>
              </a:spcAft>
              <a:buNone/>
            </a:pPr>
            <a:r>
              <a:rPr lang="en" sz="1800" dirty="0" smtClean="0">
                <a:solidFill>
                  <a:schemeClr val="dk1"/>
                </a:solidFill>
                <a:latin typeface="Anaheim"/>
                <a:ea typeface="Anaheim"/>
                <a:cs typeface="Anaheim"/>
                <a:sym typeface="Anaheim"/>
              </a:rPr>
              <a:t>Tomás Lizarazo</a:t>
            </a:r>
            <a:endParaRPr sz="1800" dirty="0" smtClean="0">
              <a:solidFill>
                <a:schemeClr val="dk1"/>
              </a:solidFill>
              <a:latin typeface="Anaheim"/>
              <a:ea typeface="Anaheim"/>
              <a:cs typeface="Anaheim"/>
              <a:sym typeface="Anaheim"/>
            </a:endParaRPr>
          </a:p>
          <a:p>
            <a:pPr algn="just"/>
            <a:r>
              <a:rPr lang="es-ES" sz="1800" dirty="0">
                <a:solidFill>
                  <a:schemeClr val="dk1"/>
                </a:solidFill>
                <a:latin typeface="Anaheim"/>
                <a:ea typeface="Anaheim"/>
                <a:cs typeface="Anaheim"/>
                <a:sym typeface="Anaheim"/>
              </a:rPr>
              <a:t>Rosario </a:t>
            </a:r>
            <a:r>
              <a:rPr lang="es-ES" sz="1800" dirty="0" err="1" smtClean="0">
                <a:solidFill>
                  <a:schemeClr val="dk1"/>
                </a:solidFill>
                <a:latin typeface="Anaheim"/>
                <a:ea typeface="Anaheim"/>
                <a:cs typeface="Anaheim"/>
                <a:sym typeface="Anaheim"/>
              </a:rPr>
              <a:t>Marianeschi</a:t>
            </a:r>
            <a:endParaRPr lang="en-US" sz="1800" dirty="0" smtClean="0">
              <a:solidFill>
                <a:schemeClr val="dk1"/>
              </a:solidFill>
              <a:latin typeface="Anaheim"/>
              <a:ea typeface="Anaheim"/>
              <a:cs typeface="Anaheim"/>
              <a:sym typeface="Anaheim"/>
            </a:endParaRPr>
          </a:p>
          <a:p>
            <a:pPr marL="0" lvl="0" indent="0" algn="just" rtl="0">
              <a:lnSpc>
                <a:spcPct val="100000"/>
              </a:lnSpc>
              <a:spcBef>
                <a:spcPts val="0"/>
              </a:spcBef>
              <a:spcAft>
                <a:spcPts val="0"/>
              </a:spcAft>
              <a:buNone/>
            </a:pPr>
            <a:r>
              <a:rPr lang="en" sz="1800" dirty="0" smtClean="0">
                <a:solidFill>
                  <a:schemeClr val="dk1"/>
                </a:solidFill>
                <a:latin typeface="Anaheim"/>
                <a:ea typeface="Anaheim"/>
                <a:cs typeface="Anaheim"/>
                <a:sym typeface="Anaheim"/>
              </a:rPr>
              <a:t>Elsa Toribio</a:t>
            </a:r>
            <a:endParaRPr sz="1800" dirty="0">
              <a:solidFill>
                <a:schemeClr val="dk1"/>
              </a:solidFill>
              <a:latin typeface="Anaheim"/>
              <a:ea typeface="Anaheim"/>
              <a:cs typeface="Anaheim"/>
              <a:sym typeface="Anaheim"/>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ctrTitle"/>
          </p:nvPr>
        </p:nvSpPr>
        <p:spPr>
          <a:xfrm>
            <a:off x="1393600" y="135947"/>
            <a:ext cx="5490300" cy="7761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smtClean="0"/>
              <a:t>OUR GROUP OF COUNTRIES</a:t>
            </a:r>
            <a:endParaRPr sz="2000" dirty="0"/>
          </a:p>
        </p:txBody>
      </p:sp>
      <p:sp>
        <p:nvSpPr>
          <p:cNvPr id="2" name="Rectángulo 1"/>
          <p:cNvSpPr/>
          <p:nvPr/>
        </p:nvSpPr>
        <p:spPr>
          <a:xfrm>
            <a:off x="137168" y="1126660"/>
            <a:ext cx="1604264" cy="1384995"/>
          </a:xfrm>
          <a:prstGeom prst="rect">
            <a:avLst/>
          </a:prstGeom>
        </p:spPr>
        <p:txBody>
          <a:bodyPr wrap="square">
            <a:spAutoFit/>
          </a:bodyPr>
          <a:lstStyle/>
          <a:p>
            <a:pPr marL="139700" lvl="0">
              <a:buClr>
                <a:srgbClr val="FFFFFF"/>
              </a:buClr>
              <a:buSzPts val="1400"/>
            </a:pPr>
            <a:r>
              <a:rPr lang="es-ES" sz="1200" dirty="0">
                <a:solidFill>
                  <a:srgbClr val="FFFFFF"/>
                </a:solidFill>
                <a:latin typeface="Anaheim"/>
                <a:ea typeface="Anaheim"/>
                <a:cs typeface="Anaheim"/>
                <a:sym typeface="Anaheim"/>
              </a:rPr>
              <a:t>Position </a:t>
            </a:r>
            <a:r>
              <a:rPr lang="es-ES" sz="1200" dirty="0" smtClean="0">
                <a:solidFill>
                  <a:srgbClr val="FFFFFF"/>
                </a:solidFill>
                <a:latin typeface="Anaheim"/>
                <a:ea typeface="Anaheim"/>
                <a:cs typeface="Anaheim"/>
                <a:sym typeface="Anaheim"/>
              </a:rPr>
              <a:t>of </a:t>
            </a:r>
            <a:r>
              <a:rPr lang="en-US" sz="1200" dirty="0" smtClean="0">
                <a:solidFill>
                  <a:schemeClr val="tx1"/>
                </a:solidFill>
              </a:rPr>
              <a:t>Argentina, Chile, Colombia, Russia &amp; Spain, in terms of:</a:t>
            </a:r>
            <a:endParaRPr lang="es-ES" sz="1200" dirty="0" smtClean="0">
              <a:solidFill>
                <a:srgbClr val="FFFFFF"/>
              </a:solidFill>
              <a:latin typeface="Anaheim"/>
              <a:ea typeface="Anaheim"/>
              <a:cs typeface="Anaheim"/>
              <a:sym typeface="Anaheim"/>
            </a:endParaRPr>
          </a:p>
          <a:p>
            <a:pPr marL="311150" lvl="0" indent="-171450">
              <a:buClr>
                <a:srgbClr val="FFFFFF"/>
              </a:buClr>
              <a:buSzPts val="1400"/>
              <a:buFont typeface="Arial"/>
              <a:buChar char="•"/>
            </a:pPr>
            <a:r>
              <a:rPr lang="es-ES" sz="1200" dirty="0" smtClean="0">
                <a:solidFill>
                  <a:srgbClr val="FFFFFF"/>
                </a:solidFill>
                <a:latin typeface="Anaheim"/>
                <a:ea typeface="Anaheim"/>
                <a:cs typeface="Anaheim"/>
                <a:sym typeface="Anaheim"/>
              </a:rPr>
              <a:t>Total </a:t>
            </a:r>
            <a:r>
              <a:rPr lang="es-ES" sz="1200" dirty="0" err="1" smtClean="0">
                <a:solidFill>
                  <a:srgbClr val="FFFFFF"/>
                </a:solidFill>
                <a:latin typeface="Anaheim"/>
                <a:ea typeface="Anaheim"/>
                <a:cs typeface="Anaheim"/>
                <a:sym typeface="Anaheim"/>
              </a:rPr>
              <a:t>infected</a:t>
            </a:r>
            <a:r>
              <a:rPr lang="es-ES" sz="1200" dirty="0" smtClean="0">
                <a:solidFill>
                  <a:srgbClr val="FFFFFF"/>
                </a:solidFill>
                <a:latin typeface="Anaheim"/>
                <a:ea typeface="Anaheim"/>
                <a:cs typeface="Anaheim"/>
                <a:sym typeface="Anaheim"/>
              </a:rPr>
              <a:t>/New Cases</a:t>
            </a:r>
            <a:endParaRPr lang="es-ES" sz="1200" dirty="0">
              <a:solidFill>
                <a:srgbClr val="FFFFFF"/>
              </a:solidFill>
              <a:latin typeface="Anaheim"/>
              <a:ea typeface="Anaheim"/>
              <a:cs typeface="Anaheim"/>
              <a:sym typeface="Anaheim"/>
            </a:endParaRPr>
          </a:p>
        </p:txBody>
      </p:sp>
      <p:pic>
        <p:nvPicPr>
          <p:cNvPr id="5" name="Imagen 4" descr="total_cases_covid.png"/>
          <p:cNvPicPr>
            <a:picLocks noChangeAspect="1"/>
          </p:cNvPicPr>
          <p:nvPr/>
        </p:nvPicPr>
        <p:blipFill rotWithShape="1">
          <a:blip r:embed="rId3">
            <a:extLst>
              <a:ext uri="{28A0092B-C50C-407E-A947-70E740481C1C}">
                <a14:useLocalDpi xmlns:a14="http://schemas.microsoft.com/office/drawing/2010/main" val="0"/>
              </a:ext>
            </a:extLst>
          </a:blip>
          <a:srcRect l="412" t="3372" b="1"/>
          <a:stretch/>
        </p:blipFill>
        <p:spPr>
          <a:xfrm>
            <a:off x="2463801" y="604544"/>
            <a:ext cx="5575300" cy="4386555"/>
          </a:xfrm>
          <a:prstGeom prst="rect">
            <a:avLst/>
          </a:prstGeom>
        </p:spPr>
      </p:pic>
    </p:spTree>
    <p:extLst>
      <p:ext uri="{BB962C8B-B14F-4D97-AF65-F5344CB8AC3E}">
        <p14:creationId xmlns:p14="http://schemas.microsoft.com/office/powerpoint/2010/main" val="119951374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ctrTitle"/>
          </p:nvPr>
        </p:nvSpPr>
        <p:spPr>
          <a:xfrm>
            <a:off x="1393600" y="135947"/>
            <a:ext cx="5490300" cy="7761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smtClean="0"/>
              <a:t>OUR GROUP OF COUNTRIES</a:t>
            </a:r>
            <a:endParaRPr sz="2000" dirty="0"/>
          </a:p>
        </p:txBody>
      </p:sp>
      <p:sp>
        <p:nvSpPr>
          <p:cNvPr id="2" name="Rectángulo 1"/>
          <p:cNvSpPr/>
          <p:nvPr/>
        </p:nvSpPr>
        <p:spPr>
          <a:xfrm>
            <a:off x="137168" y="1126660"/>
            <a:ext cx="1604264" cy="1200329"/>
          </a:xfrm>
          <a:prstGeom prst="rect">
            <a:avLst/>
          </a:prstGeom>
        </p:spPr>
        <p:txBody>
          <a:bodyPr wrap="square">
            <a:spAutoFit/>
          </a:bodyPr>
          <a:lstStyle/>
          <a:p>
            <a:pPr marL="139700" lvl="0">
              <a:buClr>
                <a:srgbClr val="FFFFFF"/>
              </a:buClr>
              <a:buSzPts val="1400"/>
            </a:pPr>
            <a:r>
              <a:rPr lang="es-ES" sz="1200" dirty="0">
                <a:solidFill>
                  <a:srgbClr val="FFFFFF"/>
                </a:solidFill>
                <a:latin typeface="Anaheim"/>
                <a:ea typeface="Anaheim"/>
                <a:cs typeface="Anaheim"/>
                <a:sym typeface="Anaheim"/>
              </a:rPr>
              <a:t>Position </a:t>
            </a:r>
            <a:r>
              <a:rPr lang="es-ES" sz="1200" dirty="0" smtClean="0">
                <a:solidFill>
                  <a:srgbClr val="FFFFFF"/>
                </a:solidFill>
                <a:latin typeface="Anaheim"/>
                <a:ea typeface="Anaheim"/>
                <a:cs typeface="Anaheim"/>
                <a:sym typeface="Anaheim"/>
              </a:rPr>
              <a:t>of </a:t>
            </a:r>
            <a:r>
              <a:rPr lang="en-US" sz="1200" dirty="0" smtClean="0">
                <a:solidFill>
                  <a:schemeClr val="tx1"/>
                </a:solidFill>
              </a:rPr>
              <a:t>Argentina, Chile, Colombia, Russia &amp; Spain, in terms of:</a:t>
            </a:r>
            <a:endParaRPr lang="es-ES" sz="1200" dirty="0" smtClean="0">
              <a:solidFill>
                <a:srgbClr val="FFFFFF"/>
              </a:solidFill>
              <a:latin typeface="Anaheim"/>
              <a:ea typeface="Anaheim"/>
              <a:cs typeface="Anaheim"/>
              <a:sym typeface="Anaheim"/>
            </a:endParaRPr>
          </a:p>
          <a:p>
            <a:pPr marL="311150" lvl="0" indent="-171450">
              <a:buClr>
                <a:srgbClr val="FFFFFF"/>
              </a:buClr>
              <a:buSzPts val="1400"/>
              <a:buFont typeface="Arial"/>
              <a:buChar char="•"/>
            </a:pPr>
            <a:r>
              <a:rPr lang="es-ES" sz="1200" dirty="0" smtClean="0">
                <a:solidFill>
                  <a:srgbClr val="FFFFFF"/>
                </a:solidFill>
                <a:latin typeface="Anaheim"/>
                <a:ea typeface="Anaheim"/>
                <a:cs typeface="Anaheim"/>
                <a:sym typeface="Anaheim"/>
              </a:rPr>
              <a:t>Total </a:t>
            </a:r>
            <a:r>
              <a:rPr lang="es-ES" sz="1200" dirty="0" err="1" smtClean="0">
                <a:solidFill>
                  <a:srgbClr val="FFFFFF"/>
                </a:solidFill>
                <a:latin typeface="Anaheim"/>
                <a:ea typeface="Anaheim"/>
                <a:cs typeface="Anaheim"/>
                <a:sym typeface="Anaheim"/>
              </a:rPr>
              <a:t>Deaths</a:t>
            </a:r>
            <a:endParaRPr lang="es-ES" sz="1200" dirty="0">
              <a:solidFill>
                <a:srgbClr val="FFFFFF"/>
              </a:solidFill>
              <a:latin typeface="Anaheim"/>
              <a:ea typeface="Anaheim"/>
              <a:cs typeface="Anaheim"/>
              <a:sym typeface="Anaheim"/>
            </a:endParaRPr>
          </a:p>
        </p:txBody>
      </p:sp>
      <p:pic>
        <p:nvPicPr>
          <p:cNvPr id="5" name="Imagen 4" descr="total_deats_covid.png"/>
          <p:cNvPicPr>
            <a:picLocks noChangeAspect="1"/>
          </p:cNvPicPr>
          <p:nvPr/>
        </p:nvPicPr>
        <p:blipFill rotWithShape="1">
          <a:blip r:embed="rId3">
            <a:extLst>
              <a:ext uri="{28A0092B-C50C-407E-A947-70E740481C1C}">
                <a14:useLocalDpi xmlns:a14="http://schemas.microsoft.com/office/drawing/2010/main" val="0"/>
              </a:ext>
            </a:extLst>
          </a:blip>
          <a:srcRect l="3161" t="4938" r="4000"/>
          <a:stretch/>
        </p:blipFill>
        <p:spPr>
          <a:xfrm>
            <a:off x="2501899" y="628784"/>
            <a:ext cx="5626101" cy="4286116"/>
          </a:xfrm>
          <a:prstGeom prst="rect">
            <a:avLst/>
          </a:prstGeom>
        </p:spPr>
      </p:pic>
    </p:spTree>
    <p:extLst>
      <p:ext uri="{BB962C8B-B14F-4D97-AF65-F5344CB8AC3E}">
        <p14:creationId xmlns:p14="http://schemas.microsoft.com/office/powerpoint/2010/main" val="12269138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ctrTitle"/>
          </p:nvPr>
        </p:nvSpPr>
        <p:spPr>
          <a:xfrm>
            <a:off x="1393600" y="135947"/>
            <a:ext cx="5490300" cy="7761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smtClean="0"/>
              <a:t>OUR GROUP OF COUNTRIES</a:t>
            </a:r>
            <a:endParaRPr sz="2000" dirty="0"/>
          </a:p>
        </p:txBody>
      </p:sp>
      <p:sp>
        <p:nvSpPr>
          <p:cNvPr id="2" name="Rectángulo 1"/>
          <p:cNvSpPr/>
          <p:nvPr/>
        </p:nvSpPr>
        <p:spPr>
          <a:xfrm>
            <a:off x="137168" y="1126660"/>
            <a:ext cx="1604264" cy="1384995"/>
          </a:xfrm>
          <a:prstGeom prst="rect">
            <a:avLst/>
          </a:prstGeom>
        </p:spPr>
        <p:txBody>
          <a:bodyPr wrap="square">
            <a:spAutoFit/>
          </a:bodyPr>
          <a:lstStyle/>
          <a:p>
            <a:pPr marL="139700" lvl="0">
              <a:buClr>
                <a:srgbClr val="FFFFFF"/>
              </a:buClr>
              <a:buSzPts val="1400"/>
            </a:pPr>
            <a:r>
              <a:rPr lang="es-ES" sz="1200" dirty="0">
                <a:solidFill>
                  <a:srgbClr val="FFFFFF"/>
                </a:solidFill>
                <a:latin typeface="Anaheim"/>
                <a:ea typeface="Anaheim"/>
                <a:cs typeface="Anaheim"/>
                <a:sym typeface="Anaheim"/>
              </a:rPr>
              <a:t>Position </a:t>
            </a:r>
            <a:r>
              <a:rPr lang="es-ES" sz="1200" dirty="0" smtClean="0">
                <a:solidFill>
                  <a:srgbClr val="FFFFFF"/>
                </a:solidFill>
                <a:latin typeface="Anaheim"/>
                <a:ea typeface="Anaheim"/>
                <a:cs typeface="Anaheim"/>
                <a:sym typeface="Anaheim"/>
              </a:rPr>
              <a:t>of </a:t>
            </a:r>
            <a:r>
              <a:rPr lang="en-US" sz="1200" dirty="0" smtClean="0">
                <a:solidFill>
                  <a:schemeClr val="tx1"/>
                </a:solidFill>
              </a:rPr>
              <a:t>Argentina, Chile, Colombia, Russia &amp; Spain, in terms of:</a:t>
            </a:r>
            <a:endParaRPr lang="es-ES" sz="1200" dirty="0" smtClean="0">
              <a:solidFill>
                <a:srgbClr val="FFFFFF"/>
              </a:solidFill>
              <a:latin typeface="Anaheim"/>
              <a:ea typeface="Anaheim"/>
              <a:cs typeface="Anaheim"/>
              <a:sym typeface="Anaheim"/>
            </a:endParaRPr>
          </a:p>
          <a:p>
            <a:pPr marL="311150" lvl="0" indent="-171450">
              <a:buClr>
                <a:srgbClr val="FFFFFF"/>
              </a:buClr>
              <a:buSzPts val="1400"/>
              <a:buFont typeface="Arial"/>
              <a:buChar char="•"/>
            </a:pPr>
            <a:r>
              <a:rPr lang="es-ES" sz="1200" dirty="0" smtClean="0">
                <a:solidFill>
                  <a:srgbClr val="FFFFFF"/>
                </a:solidFill>
                <a:latin typeface="Anaheim"/>
                <a:ea typeface="Anaheim"/>
                <a:cs typeface="Anaheim"/>
                <a:sym typeface="Anaheim"/>
              </a:rPr>
              <a:t>Total </a:t>
            </a:r>
            <a:r>
              <a:rPr lang="es-ES" sz="1200" dirty="0" err="1" smtClean="0">
                <a:solidFill>
                  <a:srgbClr val="FFFFFF"/>
                </a:solidFill>
                <a:latin typeface="Anaheim"/>
                <a:ea typeface="Anaheim"/>
                <a:cs typeface="Anaheim"/>
                <a:sym typeface="Anaheim"/>
              </a:rPr>
              <a:t>Recoveries</a:t>
            </a:r>
            <a:endParaRPr lang="es-ES" sz="1200" dirty="0">
              <a:solidFill>
                <a:srgbClr val="FFFFFF"/>
              </a:solidFill>
              <a:latin typeface="Anaheim"/>
              <a:ea typeface="Anaheim"/>
              <a:cs typeface="Anaheim"/>
              <a:sym typeface="Anaheim"/>
            </a:endParaRPr>
          </a:p>
        </p:txBody>
      </p:sp>
      <p:pic>
        <p:nvPicPr>
          <p:cNvPr id="4" name="Imagen 3" descr="recuperation_covid.png"/>
          <p:cNvPicPr>
            <a:picLocks noChangeAspect="1"/>
          </p:cNvPicPr>
          <p:nvPr/>
        </p:nvPicPr>
        <p:blipFill rotWithShape="1">
          <a:blip r:embed="rId3">
            <a:extLst>
              <a:ext uri="{28A0092B-C50C-407E-A947-70E740481C1C}">
                <a14:useLocalDpi xmlns:a14="http://schemas.microsoft.com/office/drawing/2010/main" val="0"/>
              </a:ext>
            </a:extLst>
          </a:blip>
          <a:srcRect l="2371" t="4938" r="6765"/>
          <a:stretch/>
        </p:blipFill>
        <p:spPr>
          <a:xfrm>
            <a:off x="3019961" y="596900"/>
            <a:ext cx="5235039" cy="4381500"/>
          </a:xfrm>
          <a:prstGeom prst="rect">
            <a:avLst/>
          </a:prstGeom>
        </p:spPr>
      </p:pic>
    </p:spTree>
    <p:extLst>
      <p:ext uri="{BB962C8B-B14F-4D97-AF65-F5344CB8AC3E}">
        <p14:creationId xmlns:p14="http://schemas.microsoft.com/office/powerpoint/2010/main" val="1051217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58"/>
          <p:cNvSpPr txBox="1">
            <a:spLocks noGrp="1"/>
          </p:cNvSpPr>
          <p:nvPr>
            <p:ph type="title"/>
          </p:nvPr>
        </p:nvSpPr>
        <p:spPr>
          <a:xfrm>
            <a:off x="939300" y="1869150"/>
            <a:ext cx="3345650" cy="791802"/>
          </a:xfrm>
          <a:prstGeom prst="rect">
            <a:avLst/>
          </a:prstGeom>
        </p:spPr>
        <p:txBody>
          <a:bodyPr spcFirstLastPara="1" wrap="square" lIns="0" tIns="0" rIns="72000" bIns="0" anchor="b" anchorCtr="0">
            <a:noAutofit/>
          </a:bodyPr>
          <a:lstStyle/>
          <a:p>
            <a:pPr marL="0" lvl="0" indent="0" algn="r" rtl="0">
              <a:spcBef>
                <a:spcPts val="0"/>
              </a:spcBef>
              <a:spcAft>
                <a:spcPts val="0"/>
              </a:spcAft>
              <a:buNone/>
            </a:pPr>
            <a:r>
              <a:rPr lang="en-US" dirty="0" smtClean="0">
                <a:solidFill>
                  <a:schemeClr val="dk1"/>
                </a:solidFill>
              </a:rPr>
              <a:t>Mean of Cases for each country</a:t>
            </a:r>
            <a:endParaRPr dirty="0"/>
          </a:p>
        </p:txBody>
      </p:sp>
      <p:sp>
        <p:nvSpPr>
          <p:cNvPr id="829" name="Google Shape;829;p58"/>
          <p:cNvSpPr txBox="1">
            <a:spLocks noGrp="1"/>
          </p:cNvSpPr>
          <p:nvPr>
            <p:ph type="subTitle" idx="1"/>
          </p:nvPr>
        </p:nvSpPr>
        <p:spPr>
          <a:xfrm>
            <a:off x="5043718" y="1789808"/>
            <a:ext cx="2064321" cy="2693313"/>
          </a:xfrm>
          <a:prstGeom prst="rect">
            <a:avLst/>
          </a:prstGeom>
        </p:spPr>
        <p:txBody>
          <a:bodyPr spcFirstLastPara="1" wrap="square" lIns="91425" tIns="91425" rIns="91425" bIns="0" anchor="ctr" anchorCtr="0">
            <a:noAutofit/>
          </a:bodyPr>
          <a:lstStyle/>
          <a:p>
            <a:pPr marL="0" lvl="0" indent="0" algn="l" rtl="0">
              <a:spcBef>
                <a:spcPts val="0"/>
              </a:spcBef>
              <a:spcAft>
                <a:spcPts val="1600"/>
              </a:spcAft>
              <a:buNone/>
            </a:pPr>
            <a:r>
              <a:rPr lang="en-US" sz="2000" dirty="0" smtClean="0"/>
              <a:t>Argentina 1970</a:t>
            </a:r>
          </a:p>
          <a:p>
            <a:pPr marL="0" lvl="0" indent="0" algn="l" rtl="0">
              <a:spcBef>
                <a:spcPts val="0"/>
              </a:spcBef>
              <a:spcAft>
                <a:spcPts val="1600"/>
              </a:spcAft>
              <a:buNone/>
            </a:pPr>
            <a:r>
              <a:rPr lang="en-US" sz="2000" dirty="0" smtClean="0">
                <a:solidFill>
                  <a:schemeClr val="accent2"/>
                </a:solidFill>
              </a:rPr>
              <a:t>Chile 2150</a:t>
            </a:r>
          </a:p>
          <a:p>
            <a:pPr marL="0" lvl="0" indent="0" algn="l" rtl="0">
              <a:spcBef>
                <a:spcPts val="0"/>
              </a:spcBef>
              <a:spcAft>
                <a:spcPts val="1600"/>
              </a:spcAft>
              <a:buNone/>
            </a:pPr>
            <a:r>
              <a:rPr lang="en-US" sz="2000" dirty="0" smtClean="0"/>
              <a:t>Colombia 3095</a:t>
            </a:r>
          </a:p>
          <a:p>
            <a:pPr marL="0" lvl="0" indent="0" algn="l" rtl="0">
              <a:spcBef>
                <a:spcPts val="0"/>
              </a:spcBef>
              <a:spcAft>
                <a:spcPts val="1600"/>
              </a:spcAft>
              <a:buNone/>
            </a:pPr>
            <a:r>
              <a:rPr lang="en-US" sz="2000" dirty="0" smtClean="0">
                <a:solidFill>
                  <a:schemeClr val="accent2"/>
                </a:solidFill>
              </a:rPr>
              <a:t>Russia 5190</a:t>
            </a:r>
          </a:p>
          <a:p>
            <a:pPr marL="0" lvl="0" indent="0" algn="l" rtl="0">
              <a:spcBef>
                <a:spcPts val="0"/>
              </a:spcBef>
              <a:spcAft>
                <a:spcPts val="1600"/>
              </a:spcAft>
              <a:buNone/>
            </a:pPr>
            <a:r>
              <a:rPr lang="en-US" sz="2000" dirty="0" smtClean="0"/>
              <a:t>Spain 2285</a:t>
            </a:r>
            <a:endParaRPr sz="2000" dirty="0">
              <a:solidFill>
                <a:schemeClr val="accent2"/>
              </a:solidFill>
            </a:endParaRPr>
          </a:p>
        </p:txBody>
      </p:sp>
      <p:grpSp>
        <p:nvGrpSpPr>
          <p:cNvPr id="830" name="Google Shape;830;p58"/>
          <p:cNvGrpSpPr/>
          <p:nvPr/>
        </p:nvGrpSpPr>
        <p:grpSpPr>
          <a:xfrm flipH="1">
            <a:off x="4880472" y="1587947"/>
            <a:ext cx="2227567" cy="3063080"/>
            <a:chOff x="1835466" y="929768"/>
            <a:chExt cx="2388300" cy="3284100"/>
          </a:xfrm>
        </p:grpSpPr>
        <p:sp>
          <p:nvSpPr>
            <p:cNvPr id="831" name="Google Shape;831;p58"/>
            <p:cNvSpPr/>
            <p:nvPr/>
          </p:nvSpPr>
          <p:spPr>
            <a:xfrm>
              <a:off x="1835466" y="929768"/>
              <a:ext cx="2388300" cy="3284100"/>
            </a:xfrm>
            <a:prstGeom prst="roundRect">
              <a:avLst>
                <a:gd name="adj" fmla="val 484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2" name="Google Shape;832;p58"/>
            <p:cNvSpPr/>
            <p:nvPr/>
          </p:nvSpPr>
          <p:spPr>
            <a:xfrm>
              <a:off x="2010540" y="1124747"/>
              <a:ext cx="2038200" cy="2909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8"/>
            <p:cNvSpPr/>
            <p:nvPr/>
          </p:nvSpPr>
          <p:spPr>
            <a:xfrm>
              <a:off x="2947422" y="4067543"/>
              <a:ext cx="164400" cy="975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58"/>
          <p:cNvSpPr txBox="1">
            <a:spLocks noGrp="1"/>
          </p:cNvSpPr>
          <p:nvPr>
            <p:ph type="ctrTitle" idx="2"/>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STATS FOR THE 5 COUNTRIES</a:t>
            </a:r>
            <a:endParaRPr dirty="0">
              <a:solidFill>
                <a:schemeClr val="accent2"/>
              </a:solidFill>
            </a:endParaRPr>
          </a:p>
        </p:txBody>
      </p:sp>
    </p:spTree>
    <p:extLst>
      <p:ext uri="{BB962C8B-B14F-4D97-AF65-F5344CB8AC3E}">
        <p14:creationId xmlns:p14="http://schemas.microsoft.com/office/powerpoint/2010/main" val="4477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grpSp>
        <p:nvGrpSpPr>
          <p:cNvPr id="408" name="Google Shape;408;p47"/>
          <p:cNvGrpSpPr/>
          <p:nvPr/>
        </p:nvGrpSpPr>
        <p:grpSpPr>
          <a:xfrm>
            <a:off x="736601" y="1996414"/>
            <a:ext cx="3225890" cy="1150666"/>
            <a:chOff x="1345923" y="2083314"/>
            <a:chExt cx="2616567" cy="1150666"/>
          </a:xfrm>
        </p:grpSpPr>
        <p:sp>
          <p:nvSpPr>
            <p:cNvPr id="409" name="Google Shape;409;p47"/>
            <p:cNvSpPr/>
            <p:nvPr/>
          </p:nvSpPr>
          <p:spPr>
            <a:xfrm>
              <a:off x="1345923" y="285028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7"/>
            <p:cNvSpPr/>
            <p:nvPr/>
          </p:nvSpPr>
          <p:spPr>
            <a:xfrm rot="10800000">
              <a:off x="3578791" y="2083314"/>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47"/>
          <p:cNvGrpSpPr/>
          <p:nvPr/>
        </p:nvGrpSpPr>
        <p:grpSpPr>
          <a:xfrm>
            <a:off x="4305301" y="1562100"/>
            <a:ext cx="4635500" cy="3289300"/>
            <a:chOff x="5181511" y="2083314"/>
            <a:chExt cx="2616567" cy="1150666"/>
          </a:xfrm>
        </p:grpSpPr>
        <p:sp>
          <p:nvSpPr>
            <p:cNvPr id="412" name="Google Shape;412;p47"/>
            <p:cNvSpPr/>
            <p:nvPr/>
          </p:nvSpPr>
          <p:spPr>
            <a:xfrm>
              <a:off x="5181511" y="285028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7"/>
            <p:cNvSpPr/>
            <p:nvPr/>
          </p:nvSpPr>
          <p:spPr>
            <a:xfrm rot="10800000">
              <a:off x="7414378" y="2083314"/>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47"/>
          <p:cNvSpPr txBox="1">
            <a:spLocks noGrp="1"/>
          </p:cNvSpPr>
          <p:nvPr>
            <p:ph type="ctrTitle"/>
          </p:nvPr>
        </p:nvSpPr>
        <p:spPr>
          <a:xfrm>
            <a:off x="241299" y="351847"/>
            <a:ext cx="8699501" cy="829254"/>
          </a:xfrm>
          <a:prstGeom prst="rect">
            <a:avLst/>
          </a:prstGeom>
        </p:spPr>
        <p:txBody>
          <a:bodyPr spcFirstLastPara="1" wrap="square" lIns="91425" tIns="91425" rIns="91425" bIns="91425" anchor="t" anchorCtr="0">
            <a:noAutofit/>
          </a:bodyPr>
          <a:lstStyle/>
          <a:p>
            <a:r>
              <a:rPr lang="es-ES" dirty="0" err="1" smtClean="0"/>
              <a:t>Conclusions</a:t>
            </a:r>
            <a:r>
              <a:rPr lang="es-ES" dirty="0" smtClean="0"/>
              <a:t> </a:t>
            </a:r>
            <a:r>
              <a:rPr lang="es-ES" dirty="0" err="1"/>
              <a:t>about</a:t>
            </a:r>
            <a:r>
              <a:rPr lang="es-ES" dirty="0"/>
              <a:t> </a:t>
            </a:r>
            <a:r>
              <a:rPr lang="es-ES" dirty="0" err="1"/>
              <a:t>our</a:t>
            </a:r>
            <a:r>
              <a:rPr lang="es-ES" dirty="0"/>
              <a:t> data </a:t>
            </a:r>
            <a:r>
              <a:rPr lang="es-ES" dirty="0" err="1" smtClean="0"/>
              <a:t>study</a:t>
            </a:r>
            <a:r>
              <a:rPr lang="es-ES" dirty="0"/>
              <a:t> </a:t>
            </a:r>
            <a:r>
              <a:rPr lang="es-ES" dirty="0" smtClean="0"/>
              <a:t>- </a:t>
            </a:r>
            <a:r>
              <a:rPr lang="es-ES" dirty="0" err="1" smtClean="0"/>
              <a:t>Outliers</a:t>
            </a:r>
            <a:r>
              <a:rPr lang="es-ES" dirty="0" smtClean="0"/>
              <a:t> </a:t>
            </a:r>
            <a:r>
              <a:rPr lang="es-ES" dirty="0"/>
              <a:t>&amp; </a:t>
            </a:r>
            <a:r>
              <a:rPr lang="es-ES" dirty="0" err="1"/>
              <a:t>rare</a:t>
            </a:r>
            <a:r>
              <a:rPr lang="es-ES" dirty="0"/>
              <a:t> data</a:t>
            </a:r>
          </a:p>
        </p:txBody>
      </p:sp>
      <p:sp>
        <p:nvSpPr>
          <p:cNvPr id="415" name="Google Shape;415;p47"/>
          <p:cNvSpPr txBox="1">
            <a:spLocks noGrp="1"/>
          </p:cNvSpPr>
          <p:nvPr>
            <p:ph type="subTitle" idx="4294967295"/>
          </p:nvPr>
        </p:nvSpPr>
        <p:spPr>
          <a:xfrm>
            <a:off x="736601" y="3335820"/>
            <a:ext cx="2916161" cy="115822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smtClean="0">
                <a:solidFill>
                  <a:schemeClr val="accent2"/>
                </a:solidFill>
              </a:rPr>
              <a:t>Mean of New R</a:t>
            </a:r>
            <a:r>
              <a:rPr lang="en" dirty="0" smtClean="0">
                <a:solidFill>
                  <a:schemeClr val="accent2"/>
                </a:solidFill>
              </a:rPr>
              <a:t>eported </a:t>
            </a:r>
            <a:r>
              <a:rPr lang="en-US" dirty="0">
                <a:solidFill>
                  <a:schemeClr val="accent2"/>
                </a:solidFill>
              </a:rPr>
              <a:t>C</a:t>
            </a:r>
            <a:r>
              <a:rPr lang="en" dirty="0" smtClean="0">
                <a:solidFill>
                  <a:schemeClr val="accent2"/>
                </a:solidFill>
              </a:rPr>
              <a:t>ases </a:t>
            </a:r>
            <a:r>
              <a:rPr lang="en-US" dirty="0" smtClean="0">
                <a:solidFill>
                  <a:schemeClr val="accent2"/>
                </a:solidFill>
              </a:rPr>
              <a:t>with</a:t>
            </a:r>
            <a:r>
              <a:rPr lang="en" dirty="0" smtClean="0">
                <a:solidFill>
                  <a:schemeClr val="accent2"/>
                </a:solidFill>
              </a:rPr>
              <a:t>in </a:t>
            </a:r>
            <a:r>
              <a:rPr lang="en-US" dirty="0" smtClean="0">
                <a:solidFill>
                  <a:schemeClr val="accent2"/>
                </a:solidFill>
              </a:rPr>
              <a:t>the 5 countries of our Group work, </a:t>
            </a:r>
            <a:r>
              <a:rPr lang="en-US" dirty="0" smtClean="0">
                <a:solidFill>
                  <a:schemeClr val="accent2"/>
                </a:solidFill>
              </a:rPr>
              <a:t>PER DAY, since </a:t>
            </a:r>
            <a:r>
              <a:rPr lang="en-US" dirty="0" smtClean="0">
                <a:solidFill>
                  <a:schemeClr val="accent2"/>
                </a:solidFill>
              </a:rPr>
              <a:t>January 2020 up to present.</a:t>
            </a:r>
            <a:endParaRPr dirty="0">
              <a:solidFill>
                <a:schemeClr val="accent2"/>
              </a:solidFill>
            </a:endParaRPr>
          </a:p>
        </p:txBody>
      </p:sp>
      <p:sp>
        <p:nvSpPr>
          <p:cNvPr id="416" name="Google Shape;416;p47"/>
          <p:cNvSpPr txBox="1">
            <a:spLocks noGrp="1"/>
          </p:cNvSpPr>
          <p:nvPr>
            <p:ph type="title" idx="4294967295"/>
          </p:nvPr>
        </p:nvSpPr>
        <p:spPr>
          <a:xfrm>
            <a:off x="939300" y="1996414"/>
            <a:ext cx="2835113" cy="11367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dk1"/>
                </a:solidFill>
              </a:rPr>
              <a:t>3.240</a:t>
            </a:r>
            <a:endParaRPr dirty="0">
              <a:solidFill>
                <a:schemeClr val="dk1"/>
              </a:solidFill>
            </a:endParaRPr>
          </a:p>
        </p:txBody>
      </p:sp>
      <p:sp>
        <p:nvSpPr>
          <p:cNvPr id="417" name="Google Shape;417;p47"/>
          <p:cNvSpPr txBox="1">
            <a:spLocks noGrp="1"/>
          </p:cNvSpPr>
          <p:nvPr>
            <p:ph type="subTitle" idx="4294967295"/>
          </p:nvPr>
        </p:nvSpPr>
        <p:spPr>
          <a:xfrm>
            <a:off x="4305301" y="4008552"/>
            <a:ext cx="4635500" cy="739487"/>
          </a:xfrm>
          <a:prstGeom prst="rect">
            <a:avLst/>
          </a:prstGeom>
        </p:spPr>
        <p:txBody>
          <a:bodyPr spcFirstLastPara="1" wrap="square" lIns="91425" tIns="91425" rIns="91425" bIns="91425" anchor="t" anchorCtr="0">
            <a:noAutofit/>
          </a:bodyPr>
          <a:lstStyle/>
          <a:p>
            <a:pPr marL="0" lvl="0" indent="0" algn="ctr">
              <a:spcAft>
                <a:spcPts val="1600"/>
              </a:spcAft>
              <a:buNone/>
            </a:pPr>
            <a:r>
              <a:rPr lang="en-US" dirty="0" smtClean="0">
                <a:solidFill>
                  <a:schemeClr val="accent2"/>
                </a:solidFill>
              </a:rPr>
              <a:t>Maximum Peaks of COVID19 Positive cases</a:t>
            </a:r>
            <a:endParaRPr dirty="0">
              <a:solidFill>
                <a:schemeClr val="accent2"/>
              </a:solidFill>
            </a:endParaRPr>
          </a:p>
        </p:txBody>
      </p:sp>
      <p:sp>
        <p:nvSpPr>
          <p:cNvPr id="418" name="Google Shape;418;p47"/>
          <p:cNvSpPr txBox="1">
            <a:spLocks noGrp="1"/>
          </p:cNvSpPr>
          <p:nvPr>
            <p:ph type="title" idx="4294967295"/>
          </p:nvPr>
        </p:nvSpPr>
        <p:spPr>
          <a:xfrm>
            <a:off x="3962491" y="1714501"/>
            <a:ext cx="4978309" cy="1879600"/>
          </a:xfrm>
          <a:prstGeom prst="rect">
            <a:avLst/>
          </a:prstGeom>
        </p:spPr>
        <p:txBody>
          <a:bodyPr spcFirstLastPara="1" wrap="square" lIns="91425" tIns="91425" rIns="91425" bIns="91425" anchor="ctr" anchorCtr="0">
            <a:noAutofit/>
          </a:bodyPr>
          <a:lstStyle/>
          <a:p>
            <a:pPr lvl="0" algn="ctr"/>
            <a:r>
              <a:rPr lang="en-US" sz="2000" dirty="0" smtClean="0">
                <a:solidFill>
                  <a:schemeClr val="tx1"/>
                </a:solidFill>
              </a:rPr>
              <a:t>Argentina – </a:t>
            </a:r>
            <a:r>
              <a:rPr lang="en-US" sz="2000" dirty="0" smtClean="0">
                <a:solidFill>
                  <a:schemeClr val="tx1"/>
                </a:solidFill>
              </a:rPr>
              <a:t>Aug 25</a:t>
            </a:r>
            <a:r>
              <a:rPr lang="en-US" sz="2000" baseline="30000" dirty="0" smtClean="0">
                <a:solidFill>
                  <a:schemeClr val="tx1"/>
                </a:solidFill>
              </a:rPr>
              <a:t>th</a:t>
            </a:r>
            <a:r>
              <a:rPr lang="en-US" sz="2000" dirty="0" smtClean="0">
                <a:solidFill>
                  <a:schemeClr val="tx1"/>
                </a:solidFill>
              </a:rPr>
              <a:t> </a:t>
            </a:r>
            <a:r>
              <a:rPr lang="en-US" sz="2000" dirty="0" smtClean="0">
                <a:solidFill>
                  <a:schemeClr val="tx1"/>
                </a:solidFill>
              </a:rPr>
              <a:t>= </a:t>
            </a:r>
            <a:r>
              <a:rPr lang="en-US" sz="2000" dirty="0" smtClean="0">
                <a:solidFill>
                  <a:schemeClr val="tx1"/>
                </a:solidFill>
              </a:rPr>
              <a:t>14.065</a:t>
            </a:r>
            <a:br>
              <a:rPr lang="en-US" sz="2000" dirty="0" smtClean="0">
                <a:solidFill>
                  <a:schemeClr val="tx1"/>
                </a:solidFill>
              </a:rPr>
            </a:br>
            <a:r>
              <a:rPr lang="en-US" sz="2000" dirty="0" smtClean="0">
                <a:solidFill>
                  <a:schemeClr val="tx1"/>
                </a:solidFill>
              </a:rPr>
              <a:t>Colombia </a:t>
            </a:r>
            <a:r>
              <a:rPr lang="en-US" sz="2000" dirty="0" smtClean="0">
                <a:solidFill>
                  <a:schemeClr val="tx1"/>
                </a:solidFill>
              </a:rPr>
              <a:t>– </a:t>
            </a:r>
            <a:r>
              <a:rPr lang="en-US" sz="2000" dirty="0" smtClean="0">
                <a:solidFill>
                  <a:schemeClr val="dk1"/>
                </a:solidFill>
              </a:rPr>
              <a:t>Aug </a:t>
            </a:r>
            <a:r>
              <a:rPr lang="en-US" sz="2000" dirty="0" smtClean="0">
                <a:solidFill>
                  <a:schemeClr val="dk1"/>
                </a:solidFill>
              </a:rPr>
              <a:t>20</a:t>
            </a:r>
            <a:r>
              <a:rPr lang="en-US" sz="2000" baseline="30000" dirty="0" smtClean="0">
                <a:solidFill>
                  <a:schemeClr val="dk1"/>
                </a:solidFill>
              </a:rPr>
              <a:t>th</a:t>
            </a:r>
            <a:r>
              <a:rPr lang="en-US" sz="2000" dirty="0" smtClean="0">
                <a:solidFill>
                  <a:schemeClr val="dk1"/>
                </a:solidFill>
              </a:rPr>
              <a:t> = </a:t>
            </a:r>
            <a:r>
              <a:rPr lang="en-US" sz="2000" dirty="0" smtClean="0">
                <a:solidFill>
                  <a:schemeClr val="dk1"/>
                </a:solidFill>
              </a:rPr>
              <a:t>13.056</a:t>
            </a:r>
            <a:br>
              <a:rPr lang="en-US" sz="2000" dirty="0" smtClean="0">
                <a:solidFill>
                  <a:schemeClr val="dk1"/>
                </a:solidFill>
              </a:rPr>
            </a:br>
            <a:r>
              <a:rPr lang="en-US" sz="2000" dirty="0" smtClean="0"/>
              <a:t>Chile </a:t>
            </a:r>
            <a:r>
              <a:rPr lang="en-US" sz="2000" dirty="0" smtClean="0"/>
              <a:t>– Jun 18</a:t>
            </a:r>
            <a:r>
              <a:rPr lang="en-US" sz="2000" baseline="30000" dirty="0" smtClean="0"/>
              <a:t>th</a:t>
            </a:r>
            <a:r>
              <a:rPr lang="en-US" sz="2000" dirty="0" smtClean="0"/>
              <a:t> = </a:t>
            </a:r>
            <a:r>
              <a:rPr lang="en-US" sz="2000" dirty="0" smtClean="0">
                <a:solidFill>
                  <a:schemeClr val="dk1"/>
                </a:solidFill>
              </a:rPr>
              <a:t>36.179</a:t>
            </a:r>
            <a:br>
              <a:rPr lang="en-US" sz="2000" dirty="0" smtClean="0">
                <a:solidFill>
                  <a:schemeClr val="dk1"/>
                </a:solidFill>
              </a:rPr>
            </a:br>
            <a:r>
              <a:rPr lang="en-US" sz="2000" dirty="0" smtClean="0"/>
              <a:t>Russia – July 18</a:t>
            </a:r>
            <a:r>
              <a:rPr lang="en-US" sz="2000" baseline="30000" dirty="0" smtClean="0"/>
              <a:t>th</a:t>
            </a:r>
            <a:r>
              <a:rPr lang="en-US" sz="2000" dirty="0" smtClean="0"/>
              <a:t> = 12.640</a:t>
            </a:r>
            <a:br>
              <a:rPr lang="en-US" sz="2000" dirty="0" smtClean="0"/>
            </a:br>
            <a:r>
              <a:rPr lang="en-US" sz="2000" dirty="0" smtClean="0"/>
              <a:t>Spain – </a:t>
            </a:r>
            <a:r>
              <a:rPr lang="en-US" sz="2000" dirty="0" smtClean="0"/>
              <a:t>Aug 24</a:t>
            </a:r>
            <a:r>
              <a:rPr lang="en-US" sz="2000" baseline="30000" dirty="0" smtClean="0"/>
              <a:t>th</a:t>
            </a:r>
            <a:r>
              <a:rPr lang="en-US" sz="2000" dirty="0" smtClean="0"/>
              <a:t> </a:t>
            </a:r>
            <a:r>
              <a:rPr lang="en-US" sz="2000" dirty="0" smtClean="0"/>
              <a:t>= </a:t>
            </a:r>
            <a:r>
              <a:rPr lang="en-US" sz="2000" dirty="0" smtClean="0"/>
              <a:t>19.382</a:t>
            </a:r>
            <a:endParaRPr sz="2000" dirty="0">
              <a:solidFill>
                <a:schemeClr val="dk1"/>
              </a:solidFill>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8190" y="892337"/>
            <a:ext cx="2600477" cy="486520"/>
          </a:xfrm>
        </p:spPr>
        <p:txBody>
          <a:bodyPr/>
          <a:lstStyle/>
          <a:p>
            <a:pPr algn="ctr"/>
            <a:r>
              <a:rPr lang="es-ES" dirty="0" smtClean="0"/>
              <a:t>Argentina</a:t>
            </a:r>
            <a:endParaRPr lang="es-ES" dirty="0"/>
          </a:p>
        </p:txBody>
      </p:sp>
      <p:sp>
        <p:nvSpPr>
          <p:cNvPr id="4" name="Título 3"/>
          <p:cNvSpPr>
            <a:spLocks noGrp="1"/>
          </p:cNvSpPr>
          <p:nvPr>
            <p:ph type="ctrTitle" idx="2"/>
          </p:nvPr>
        </p:nvSpPr>
        <p:spPr>
          <a:xfrm>
            <a:off x="939300" y="93697"/>
            <a:ext cx="5362319" cy="516300"/>
          </a:xfrm>
        </p:spPr>
        <p:txBody>
          <a:bodyPr/>
          <a:lstStyle/>
          <a:p>
            <a:r>
              <a:rPr lang="es-ES" dirty="0" smtClean="0"/>
              <a:t>OUTLIERS</a:t>
            </a:r>
            <a:endParaRPr lang="es-ES" dirty="0"/>
          </a:p>
        </p:txBody>
      </p:sp>
      <p:sp>
        <p:nvSpPr>
          <p:cNvPr id="5" name="Título 1"/>
          <p:cNvSpPr txBox="1">
            <a:spLocks/>
          </p:cNvSpPr>
          <p:nvPr/>
        </p:nvSpPr>
        <p:spPr>
          <a:xfrm>
            <a:off x="5341256" y="892337"/>
            <a:ext cx="2600477" cy="486520"/>
          </a:xfrm>
          <a:prstGeom prst="rect">
            <a:avLst/>
          </a:prstGeom>
          <a:noFill/>
          <a:ln>
            <a:noFill/>
          </a:ln>
        </p:spPr>
        <p:txBody>
          <a:bodyPr spcFirstLastPara="1" wrap="square" lIns="0" tIns="0" rIns="7200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2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1pPr>
            <a:lvl2pPr marR="0" lvl="1"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2pPr>
            <a:lvl3pPr marR="0" lvl="2"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3pPr>
            <a:lvl4pPr marR="0" lvl="3"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4pPr>
            <a:lvl5pPr marR="0" lvl="4"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5pPr>
            <a:lvl6pPr marR="0" lvl="5"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6pPr>
            <a:lvl7pPr marR="0" lvl="6"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7pPr>
            <a:lvl8pPr marR="0" lvl="7"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8pPr>
            <a:lvl9pPr marR="0" lvl="8"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9pPr>
          </a:lstStyle>
          <a:p>
            <a:pPr algn="ctr"/>
            <a:r>
              <a:rPr lang="es-ES" dirty="0" smtClean="0"/>
              <a:t>Chile</a:t>
            </a:r>
            <a:endParaRPr lang="es-ES" dirty="0"/>
          </a:p>
        </p:txBody>
      </p:sp>
      <p:pic>
        <p:nvPicPr>
          <p:cNvPr id="6" name="Imagen 5" descr="outliers_argentina.png"/>
          <p:cNvPicPr>
            <a:picLocks noChangeAspect="1"/>
          </p:cNvPicPr>
          <p:nvPr/>
        </p:nvPicPr>
        <p:blipFill rotWithShape="1">
          <a:blip r:embed="rId2">
            <a:extLst>
              <a:ext uri="{28A0092B-C50C-407E-A947-70E740481C1C}">
                <a14:useLocalDpi xmlns:a14="http://schemas.microsoft.com/office/drawing/2010/main" val="0"/>
              </a:ext>
            </a:extLst>
          </a:blip>
          <a:srcRect l="3483" t="4258" r="18474"/>
          <a:stretch/>
        </p:blipFill>
        <p:spPr>
          <a:xfrm>
            <a:off x="628951" y="1644953"/>
            <a:ext cx="3568095" cy="2918219"/>
          </a:xfrm>
          <a:prstGeom prst="rect">
            <a:avLst/>
          </a:prstGeom>
        </p:spPr>
      </p:pic>
      <p:pic>
        <p:nvPicPr>
          <p:cNvPr id="8" name="Imagen 7" descr="outliers_chi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160" y="1644952"/>
            <a:ext cx="4377329" cy="2918219"/>
          </a:xfrm>
          <a:prstGeom prst="rect">
            <a:avLst/>
          </a:prstGeom>
        </p:spPr>
      </p:pic>
    </p:spTree>
    <p:extLst>
      <p:ext uri="{BB962C8B-B14F-4D97-AF65-F5344CB8AC3E}">
        <p14:creationId xmlns:p14="http://schemas.microsoft.com/office/powerpoint/2010/main" val="3663731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7904" y="892337"/>
            <a:ext cx="2600477" cy="486520"/>
          </a:xfrm>
        </p:spPr>
        <p:txBody>
          <a:bodyPr/>
          <a:lstStyle/>
          <a:p>
            <a:pPr algn="ctr"/>
            <a:r>
              <a:rPr lang="es-ES" dirty="0" smtClean="0"/>
              <a:t>Colombia</a:t>
            </a:r>
            <a:endParaRPr lang="es-ES" dirty="0"/>
          </a:p>
        </p:txBody>
      </p:sp>
      <p:sp>
        <p:nvSpPr>
          <p:cNvPr id="4" name="Título 3"/>
          <p:cNvSpPr>
            <a:spLocks noGrp="1"/>
          </p:cNvSpPr>
          <p:nvPr>
            <p:ph type="ctrTitle" idx="2"/>
          </p:nvPr>
        </p:nvSpPr>
        <p:spPr>
          <a:xfrm>
            <a:off x="939300" y="93697"/>
            <a:ext cx="5362319" cy="516300"/>
          </a:xfrm>
        </p:spPr>
        <p:txBody>
          <a:bodyPr/>
          <a:lstStyle/>
          <a:p>
            <a:r>
              <a:rPr lang="es-ES" dirty="0" smtClean="0"/>
              <a:t>OUTLIERS</a:t>
            </a:r>
            <a:endParaRPr lang="es-ES" dirty="0"/>
          </a:p>
        </p:txBody>
      </p:sp>
      <p:sp>
        <p:nvSpPr>
          <p:cNvPr id="5" name="Título 1"/>
          <p:cNvSpPr txBox="1">
            <a:spLocks/>
          </p:cNvSpPr>
          <p:nvPr/>
        </p:nvSpPr>
        <p:spPr>
          <a:xfrm>
            <a:off x="5001380" y="892337"/>
            <a:ext cx="2600477" cy="486520"/>
          </a:xfrm>
          <a:prstGeom prst="rect">
            <a:avLst/>
          </a:prstGeom>
          <a:noFill/>
          <a:ln>
            <a:noFill/>
          </a:ln>
        </p:spPr>
        <p:txBody>
          <a:bodyPr spcFirstLastPara="1" wrap="square" lIns="0" tIns="0" rIns="7200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2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1pPr>
            <a:lvl2pPr marR="0" lvl="1"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2pPr>
            <a:lvl3pPr marR="0" lvl="2"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3pPr>
            <a:lvl4pPr marR="0" lvl="3"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4pPr>
            <a:lvl5pPr marR="0" lvl="4"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5pPr>
            <a:lvl6pPr marR="0" lvl="5"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6pPr>
            <a:lvl7pPr marR="0" lvl="6"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7pPr>
            <a:lvl8pPr marR="0" lvl="7"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8pPr>
            <a:lvl9pPr marR="0" lvl="8" algn="r" rtl="0">
              <a:lnSpc>
                <a:spcPct val="100000"/>
              </a:lnSpc>
              <a:spcBef>
                <a:spcPts val="0"/>
              </a:spcBef>
              <a:spcAft>
                <a:spcPts val="0"/>
              </a:spcAft>
              <a:buClr>
                <a:schemeClr val="accent2"/>
              </a:buClr>
              <a:buSzPts val="2500"/>
              <a:buFont typeface="Saira SemiCondensed Medium"/>
              <a:buNone/>
              <a:defRPr sz="2500" b="0" i="0" u="none" strike="noStrike" cap="none">
                <a:solidFill>
                  <a:schemeClr val="accent2"/>
                </a:solidFill>
                <a:latin typeface="Saira SemiCondensed Medium"/>
                <a:ea typeface="Saira SemiCondensed Medium"/>
                <a:cs typeface="Saira SemiCondensed Medium"/>
                <a:sym typeface="Saira SemiCondensed Medium"/>
              </a:defRPr>
            </a:lvl9pPr>
          </a:lstStyle>
          <a:p>
            <a:pPr algn="ctr"/>
            <a:r>
              <a:rPr lang="es-ES" dirty="0" err="1" smtClean="0"/>
              <a:t>Spain</a:t>
            </a:r>
            <a:endParaRPr lang="es-ES" dirty="0"/>
          </a:p>
        </p:txBody>
      </p:sp>
      <p:pic>
        <p:nvPicPr>
          <p:cNvPr id="3" name="Imagen 2" descr="outliers_colombia.png"/>
          <p:cNvPicPr>
            <a:picLocks noChangeAspect="1"/>
          </p:cNvPicPr>
          <p:nvPr/>
        </p:nvPicPr>
        <p:blipFill rotWithShape="1">
          <a:blip r:embed="rId2">
            <a:extLst>
              <a:ext uri="{28A0092B-C50C-407E-A947-70E740481C1C}">
                <a14:useLocalDpi xmlns:a14="http://schemas.microsoft.com/office/drawing/2010/main" val="0"/>
              </a:ext>
            </a:extLst>
          </a:blip>
          <a:srcRect r="16359"/>
          <a:stretch/>
        </p:blipFill>
        <p:spPr>
          <a:xfrm>
            <a:off x="278190" y="1523406"/>
            <a:ext cx="4208744" cy="3354604"/>
          </a:xfrm>
          <a:prstGeom prst="rect">
            <a:avLst/>
          </a:prstGeom>
        </p:spPr>
      </p:pic>
      <p:pic>
        <p:nvPicPr>
          <p:cNvPr id="7" name="Imagen 6" descr="outliers_spain.png"/>
          <p:cNvPicPr>
            <a:picLocks noChangeAspect="1"/>
          </p:cNvPicPr>
          <p:nvPr/>
        </p:nvPicPr>
        <p:blipFill rotWithShape="1">
          <a:blip r:embed="rId3">
            <a:extLst>
              <a:ext uri="{28A0092B-C50C-407E-A947-70E740481C1C}">
                <a14:useLocalDpi xmlns:a14="http://schemas.microsoft.com/office/drawing/2010/main" val="0"/>
              </a:ext>
            </a:extLst>
          </a:blip>
          <a:srcRect r="18034"/>
          <a:stretch/>
        </p:blipFill>
        <p:spPr>
          <a:xfrm>
            <a:off x="4753426" y="1523406"/>
            <a:ext cx="4124476" cy="3354604"/>
          </a:xfrm>
          <a:prstGeom prst="rect">
            <a:avLst/>
          </a:prstGeom>
        </p:spPr>
      </p:pic>
    </p:spTree>
    <p:extLst>
      <p:ext uri="{BB962C8B-B14F-4D97-AF65-F5344CB8AC3E}">
        <p14:creationId xmlns:p14="http://schemas.microsoft.com/office/powerpoint/2010/main" val="4066623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8561" y="607286"/>
            <a:ext cx="2600477" cy="486520"/>
          </a:xfrm>
        </p:spPr>
        <p:txBody>
          <a:bodyPr/>
          <a:lstStyle/>
          <a:p>
            <a:pPr algn="ctr"/>
            <a:r>
              <a:rPr lang="es-ES" dirty="0" err="1" smtClean="0"/>
              <a:t>Russia</a:t>
            </a:r>
            <a:endParaRPr lang="es-ES" dirty="0"/>
          </a:p>
        </p:txBody>
      </p:sp>
      <p:sp>
        <p:nvSpPr>
          <p:cNvPr id="4" name="Título 3"/>
          <p:cNvSpPr>
            <a:spLocks noGrp="1"/>
          </p:cNvSpPr>
          <p:nvPr>
            <p:ph type="ctrTitle" idx="2"/>
          </p:nvPr>
        </p:nvSpPr>
        <p:spPr>
          <a:xfrm>
            <a:off x="939300" y="93697"/>
            <a:ext cx="5362319" cy="516300"/>
          </a:xfrm>
        </p:spPr>
        <p:txBody>
          <a:bodyPr/>
          <a:lstStyle/>
          <a:p>
            <a:r>
              <a:rPr lang="es-ES" dirty="0" smtClean="0"/>
              <a:t>OUTLIERS</a:t>
            </a:r>
            <a:endParaRPr lang="es-ES" dirty="0"/>
          </a:p>
        </p:txBody>
      </p:sp>
      <p:pic>
        <p:nvPicPr>
          <p:cNvPr id="6" name="Imagen 5" descr="outliers_russi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342573"/>
            <a:ext cx="5123543" cy="3415695"/>
          </a:xfrm>
          <a:prstGeom prst="rect">
            <a:avLst/>
          </a:prstGeom>
        </p:spPr>
      </p:pic>
    </p:spTree>
    <p:extLst>
      <p:ext uri="{BB962C8B-B14F-4D97-AF65-F5344CB8AC3E}">
        <p14:creationId xmlns:p14="http://schemas.microsoft.com/office/powerpoint/2010/main" val="294714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33" name="Google Shape;233;p33"/>
          <p:cNvSpPr txBox="1">
            <a:spLocks noGrp="1"/>
          </p:cNvSpPr>
          <p:nvPr>
            <p:ph type="title" idx="13"/>
          </p:nvPr>
        </p:nvSpPr>
        <p:spPr>
          <a:xfrm flipH="1">
            <a:off x="5256950" y="931626"/>
            <a:ext cx="3472978"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r>
              <a:rPr lang="en" dirty="0" smtClean="0"/>
              <a:t>.</a:t>
            </a:r>
            <a:r>
              <a:rPr lang="en-US" dirty="0" smtClean="0"/>
              <a:t> Option B</a:t>
            </a:r>
            <a:endParaRPr dirty="0"/>
          </a:p>
        </p:txBody>
      </p:sp>
      <p:grpSp>
        <p:nvGrpSpPr>
          <p:cNvPr id="235" name="Google Shape;235;p33"/>
          <p:cNvGrpSpPr/>
          <p:nvPr/>
        </p:nvGrpSpPr>
        <p:grpSpPr>
          <a:xfrm>
            <a:off x="1129030" y="907796"/>
            <a:ext cx="4264564" cy="2266289"/>
            <a:chOff x="1205230" y="983996"/>
            <a:chExt cx="4264564" cy="2266289"/>
          </a:xfrm>
        </p:grpSpPr>
        <p:sp>
          <p:nvSpPr>
            <p:cNvPr id="236" name="Google Shape;236;p33"/>
            <p:cNvSpPr/>
            <p:nvPr/>
          </p:nvSpPr>
          <p:spPr>
            <a:xfrm rot="10800000" flipH="1">
              <a:off x="1205230" y="983996"/>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rot="10800000" flipH="1">
              <a:off x="5254994" y="983996"/>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rot="10800000" flipH="1">
              <a:off x="1205230" y="3035485"/>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1;p33"/>
          <p:cNvSpPr txBox="1">
            <a:spLocks noGrp="1"/>
          </p:cNvSpPr>
          <p:nvPr>
            <p:ph type="subTitle" idx="7"/>
          </p:nvPr>
        </p:nvSpPr>
        <p:spPr>
          <a:xfrm flipH="1">
            <a:off x="5178794" y="1765563"/>
            <a:ext cx="3693228" cy="1813682"/>
          </a:xfrm>
          <a:prstGeom prst="rect">
            <a:avLst/>
          </a:prstGeom>
        </p:spPr>
        <p:txBody>
          <a:bodyPr spcFirstLastPara="1" wrap="square" lIns="91425" tIns="91425" rIns="91425" bIns="91425" anchor="t" anchorCtr="0">
            <a:noAutofit/>
          </a:bodyPr>
          <a:lstStyle/>
          <a:p>
            <a:pPr marL="482600" indent="-342900">
              <a:buFont typeface="+mj-lt"/>
              <a:buAutoNum type="arabicPeriod"/>
            </a:pPr>
            <a:r>
              <a:rPr lang="es-ES" dirty="0" err="1" smtClean="0"/>
              <a:t>Draw</a:t>
            </a:r>
            <a:r>
              <a:rPr lang="es-ES" dirty="0"/>
              <a:t>, in </a:t>
            </a:r>
            <a:r>
              <a:rPr lang="es-ES" dirty="0" err="1"/>
              <a:t>different</a:t>
            </a:r>
            <a:r>
              <a:rPr lang="es-ES" dirty="0"/>
              <a:t> </a:t>
            </a:r>
            <a:r>
              <a:rPr lang="es-ES" dirty="0" err="1"/>
              <a:t>colors</a:t>
            </a:r>
            <a:r>
              <a:rPr lang="es-ES" dirty="0"/>
              <a:t> and </a:t>
            </a:r>
            <a:r>
              <a:rPr lang="es-ES" dirty="0" err="1"/>
              <a:t>vertically</a:t>
            </a:r>
            <a:r>
              <a:rPr lang="es-ES" dirty="0"/>
              <a:t>, </a:t>
            </a:r>
            <a:r>
              <a:rPr lang="es-ES" dirty="0" err="1"/>
              <a:t>the</a:t>
            </a:r>
            <a:r>
              <a:rPr lang="es-ES" dirty="0"/>
              <a:t> </a:t>
            </a:r>
            <a:r>
              <a:rPr lang="es-ES" dirty="0" err="1"/>
              <a:t>moments</a:t>
            </a:r>
            <a:r>
              <a:rPr lang="es-ES" dirty="0"/>
              <a:t> </a:t>
            </a:r>
            <a:r>
              <a:rPr lang="es-ES" dirty="0" err="1"/>
              <a:t>when</a:t>
            </a:r>
            <a:r>
              <a:rPr lang="es-ES" dirty="0"/>
              <a:t> </a:t>
            </a:r>
            <a:r>
              <a:rPr lang="es-ES" dirty="0" err="1"/>
              <a:t>the</a:t>
            </a:r>
            <a:r>
              <a:rPr lang="es-ES" dirty="0"/>
              <a:t> </a:t>
            </a:r>
            <a:r>
              <a:rPr lang="es-ES" dirty="0" err="1"/>
              <a:t>daily</a:t>
            </a:r>
            <a:r>
              <a:rPr lang="es-ES" dirty="0"/>
              <a:t> </a:t>
            </a:r>
            <a:r>
              <a:rPr lang="es-ES" dirty="0" err="1"/>
              <a:t>death</a:t>
            </a:r>
            <a:r>
              <a:rPr lang="es-ES" dirty="0"/>
              <a:t> </a:t>
            </a:r>
            <a:r>
              <a:rPr lang="es-ES" dirty="0" smtClean="0"/>
              <a:t>curve </a:t>
            </a:r>
            <a:r>
              <a:rPr lang="es-ES" dirty="0" err="1" smtClean="0"/>
              <a:t>increases</a:t>
            </a:r>
            <a:r>
              <a:rPr lang="es-ES" dirty="0" smtClean="0"/>
              <a:t> </a:t>
            </a:r>
            <a:r>
              <a:rPr lang="es-ES" dirty="0"/>
              <a:t>and </a:t>
            </a:r>
            <a:r>
              <a:rPr lang="es-ES" dirty="0" err="1" smtClean="0"/>
              <a:t>decreases</a:t>
            </a:r>
            <a:r>
              <a:rPr lang="es-ES" dirty="0" smtClean="0"/>
              <a:t>.</a:t>
            </a:r>
          </a:p>
          <a:p>
            <a:pPr marL="482600" indent="-342900">
              <a:buFont typeface="+mj-lt"/>
              <a:buAutoNum type="arabicPeriod"/>
            </a:pPr>
            <a:endParaRPr lang="es-ES" dirty="0"/>
          </a:p>
          <a:p>
            <a:pPr marL="482600" indent="-342900">
              <a:buFont typeface="+mj-lt"/>
              <a:buAutoNum type="arabicPeriod"/>
            </a:pPr>
            <a:r>
              <a:rPr lang="es-ES" dirty="0" err="1" smtClean="0"/>
              <a:t>Create</a:t>
            </a:r>
            <a:r>
              <a:rPr lang="es-ES" dirty="0" smtClean="0"/>
              <a:t> </a:t>
            </a:r>
            <a:r>
              <a:rPr lang="es-ES" dirty="0" err="1"/>
              <a:t>with</a:t>
            </a:r>
            <a:r>
              <a:rPr lang="es-ES" dirty="0"/>
              <a:t> </a:t>
            </a:r>
            <a:r>
              <a:rPr lang="es-ES" dirty="0" err="1"/>
              <a:t>bars</a:t>
            </a:r>
            <a:r>
              <a:rPr lang="es-ES" dirty="0"/>
              <a:t>, </a:t>
            </a:r>
            <a:r>
              <a:rPr lang="es-ES" dirty="0" err="1"/>
              <a:t>lines</a:t>
            </a:r>
            <a:r>
              <a:rPr lang="es-ES" dirty="0"/>
              <a:t>, </a:t>
            </a:r>
            <a:r>
              <a:rPr lang="es-ES" dirty="0" err="1"/>
              <a:t>points</a:t>
            </a:r>
            <a:r>
              <a:rPr lang="es-ES" dirty="0"/>
              <a:t> and </a:t>
            </a:r>
            <a:r>
              <a:rPr lang="es-ES" dirty="0" smtClean="0"/>
              <a:t>pie charts </a:t>
            </a:r>
            <a:r>
              <a:rPr lang="es-ES" dirty="0" err="1"/>
              <a:t>the</a:t>
            </a:r>
            <a:r>
              <a:rPr lang="es-ES" dirty="0"/>
              <a:t> </a:t>
            </a:r>
            <a:r>
              <a:rPr lang="es-ES" dirty="0" err="1"/>
              <a:t>daily</a:t>
            </a:r>
            <a:r>
              <a:rPr lang="es-ES" dirty="0"/>
              <a:t> </a:t>
            </a:r>
            <a:r>
              <a:rPr lang="es-ES" dirty="0" err="1"/>
              <a:t>deaths</a:t>
            </a:r>
            <a:r>
              <a:rPr lang="es-ES" dirty="0"/>
              <a:t> and </a:t>
            </a:r>
            <a:r>
              <a:rPr lang="es-ES" dirty="0" err="1"/>
              <a:t>infected</a:t>
            </a:r>
            <a:r>
              <a:rPr lang="es-ES" dirty="0"/>
              <a:t>.</a:t>
            </a:r>
            <a:endParaRPr dirty="0"/>
          </a:p>
        </p:txBody>
      </p:sp>
    </p:spTree>
    <p:extLst>
      <p:ext uri="{BB962C8B-B14F-4D97-AF65-F5344CB8AC3E}">
        <p14:creationId xmlns:p14="http://schemas.microsoft.com/office/powerpoint/2010/main" val="9987550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6" name="Google Shape;246;p34"/>
          <p:cNvSpPr/>
          <p:nvPr/>
        </p:nvSpPr>
        <p:spPr>
          <a:xfrm rot="10800000" flipH="1">
            <a:off x="426925"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flipH="1">
            <a:off x="4801850" y="4051075"/>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ítulo 1"/>
          <p:cNvSpPr>
            <a:spLocks noGrp="1"/>
          </p:cNvSpPr>
          <p:nvPr>
            <p:ph type="subTitle" idx="1"/>
          </p:nvPr>
        </p:nvSpPr>
        <p:spPr>
          <a:xfrm>
            <a:off x="810625" y="261250"/>
            <a:ext cx="4263900" cy="575250"/>
          </a:xfrm>
        </p:spPr>
        <p:txBody>
          <a:bodyPr/>
          <a:lstStyle/>
          <a:p>
            <a:r>
              <a:rPr lang="es-ES" dirty="0" err="1" smtClean="0"/>
              <a:t>Moments</a:t>
            </a:r>
            <a:r>
              <a:rPr lang="es-ES" dirty="0" smtClean="0"/>
              <a:t> </a:t>
            </a:r>
            <a:r>
              <a:rPr lang="es-ES" dirty="0" err="1" smtClean="0"/>
              <a:t>when</a:t>
            </a:r>
            <a:r>
              <a:rPr lang="es-ES" dirty="0" smtClean="0"/>
              <a:t> </a:t>
            </a:r>
            <a:r>
              <a:rPr lang="es-ES" dirty="0" err="1" smtClean="0"/>
              <a:t>the</a:t>
            </a:r>
            <a:r>
              <a:rPr lang="es-ES" dirty="0" smtClean="0"/>
              <a:t> </a:t>
            </a:r>
            <a:r>
              <a:rPr lang="es-ES" dirty="0" err="1" smtClean="0"/>
              <a:t>Daily</a:t>
            </a:r>
            <a:r>
              <a:rPr lang="es-ES" dirty="0" smtClean="0"/>
              <a:t> curves </a:t>
            </a:r>
            <a:r>
              <a:rPr lang="es-ES" dirty="0" err="1" smtClean="0"/>
              <a:t>Increases</a:t>
            </a:r>
            <a:r>
              <a:rPr lang="es-ES" dirty="0" smtClean="0"/>
              <a:t> and </a:t>
            </a:r>
            <a:r>
              <a:rPr lang="es-ES" dirty="0" err="1" smtClean="0"/>
              <a:t>decreases</a:t>
            </a:r>
            <a:endParaRPr lang="es-ES" dirty="0"/>
          </a:p>
        </p:txBody>
      </p:sp>
      <p:sp>
        <p:nvSpPr>
          <p:cNvPr id="3" name="Título 2"/>
          <p:cNvSpPr>
            <a:spLocks noGrp="1"/>
          </p:cNvSpPr>
          <p:nvPr>
            <p:ph type="ctrTitle"/>
          </p:nvPr>
        </p:nvSpPr>
        <p:spPr>
          <a:xfrm>
            <a:off x="7048500" y="258700"/>
            <a:ext cx="1898200" cy="1206550"/>
          </a:xfrm>
        </p:spPr>
        <p:txBody>
          <a:bodyPr/>
          <a:lstStyle/>
          <a:p>
            <a:r>
              <a:rPr lang="es-ES" sz="2800" dirty="0" smtClean="0"/>
              <a:t>Argentina:</a:t>
            </a:r>
            <a:br>
              <a:rPr lang="es-ES" sz="2800" dirty="0" smtClean="0"/>
            </a:br>
            <a:r>
              <a:rPr lang="es-ES" sz="2800" dirty="0" err="1" smtClean="0"/>
              <a:t>July</a:t>
            </a:r>
            <a:r>
              <a:rPr lang="es-ES" sz="2800" dirty="0" smtClean="0"/>
              <a:t> 27th</a:t>
            </a:r>
            <a:br>
              <a:rPr lang="es-ES" sz="2800" dirty="0" smtClean="0"/>
            </a:br>
            <a:r>
              <a:rPr lang="es-ES" sz="2800" dirty="0"/>
              <a:t/>
            </a:r>
            <a:br>
              <a:rPr lang="es-ES" sz="2800" dirty="0"/>
            </a:br>
            <a:endParaRPr lang="es-ES" sz="2800" dirty="0"/>
          </a:p>
        </p:txBody>
      </p:sp>
      <p:pic>
        <p:nvPicPr>
          <p:cNvPr id="5" name="Imagen 4" descr="new_cases_argentina.png"/>
          <p:cNvPicPr>
            <a:picLocks noChangeAspect="1"/>
          </p:cNvPicPr>
          <p:nvPr/>
        </p:nvPicPr>
        <p:blipFill rotWithShape="1">
          <a:blip r:embed="rId3">
            <a:extLst>
              <a:ext uri="{28A0092B-C50C-407E-A947-70E740481C1C}">
                <a14:useLocalDpi xmlns:a14="http://schemas.microsoft.com/office/drawing/2010/main" val="0"/>
              </a:ext>
            </a:extLst>
          </a:blip>
          <a:srcRect l="2963" t="5080"/>
          <a:stretch/>
        </p:blipFill>
        <p:spPr>
          <a:xfrm>
            <a:off x="553923" y="967250"/>
            <a:ext cx="4520601" cy="3924300"/>
          </a:xfrm>
          <a:prstGeom prst="rect">
            <a:avLst/>
          </a:prstGeom>
        </p:spPr>
      </p:pic>
    </p:spTree>
    <p:extLst>
      <p:ext uri="{BB962C8B-B14F-4D97-AF65-F5344CB8AC3E}">
        <p14:creationId xmlns:p14="http://schemas.microsoft.com/office/powerpoint/2010/main" val="16644197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Google Shape;217;p32"/>
          <p:cNvSpPr txBox="1">
            <a:spLocks noGrp="1"/>
          </p:cNvSpPr>
          <p:nvPr>
            <p:ph type="body" idx="1"/>
          </p:nvPr>
        </p:nvSpPr>
        <p:spPr>
          <a:xfrm>
            <a:off x="720050" y="1208800"/>
            <a:ext cx="7703700" cy="37607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chemeClr val="dk1"/>
                </a:solidFill>
              </a:rPr>
              <a:t>I</a:t>
            </a:r>
            <a:r>
              <a:rPr lang="en" sz="1400" dirty="0" smtClean="0">
                <a:solidFill>
                  <a:schemeClr val="dk1"/>
                </a:solidFill>
              </a:rPr>
              <a:t>n</a:t>
            </a:r>
            <a:r>
              <a:rPr lang="en-US" sz="1400" dirty="0" smtClean="0">
                <a:solidFill>
                  <a:schemeClr val="dk1"/>
                </a:solidFill>
              </a:rPr>
              <a:t> this</a:t>
            </a:r>
            <a:r>
              <a:rPr lang="en" sz="1400" dirty="0" smtClean="0">
                <a:solidFill>
                  <a:schemeClr val="dk1"/>
                </a:solidFill>
              </a:rPr>
              <a:t> </a:t>
            </a:r>
            <a:r>
              <a:rPr lang="en-US" sz="1400" dirty="0" smtClean="0">
                <a:solidFill>
                  <a:schemeClr val="dk1"/>
                </a:solidFill>
              </a:rPr>
              <a:t>7-minute presentation, we’ll show our Project based on the following tasks</a:t>
            </a:r>
            <a:r>
              <a:rPr lang="en" sz="1400" dirty="0" smtClean="0">
                <a:solidFill>
                  <a:schemeClr val="dk1"/>
                </a:solidFill>
              </a:rPr>
              <a:t>:</a:t>
            </a:r>
            <a:endParaRPr sz="1400" dirty="0">
              <a:solidFill>
                <a:schemeClr val="dk1"/>
              </a:solidFill>
            </a:endParaRPr>
          </a:p>
          <a:p>
            <a:pPr marL="457200" lvl="0" indent="-304800" algn="l" rtl="0">
              <a:spcBef>
                <a:spcPts val="1600"/>
              </a:spcBef>
              <a:spcAft>
                <a:spcPts val="0"/>
              </a:spcAft>
              <a:buClr>
                <a:srgbClr val="FFFFFF"/>
              </a:buClr>
              <a:buSzPts val="1200"/>
              <a:buAutoNum type="arabicPeriod"/>
            </a:pPr>
            <a:r>
              <a:rPr lang="en-US" sz="1400" dirty="0" smtClean="0">
                <a:solidFill>
                  <a:schemeClr val="dk1"/>
                </a:solidFill>
              </a:rPr>
              <a:t>A group ID was generated as the “N” number: A137 (Letter plus the sum of all participant’s ages)</a:t>
            </a:r>
          </a:p>
          <a:p>
            <a:endParaRPr lang="en-US" sz="1400" dirty="0" smtClean="0">
              <a:solidFill>
                <a:schemeClr val="dk1"/>
              </a:solidFill>
            </a:endParaRPr>
          </a:p>
          <a:p>
            <a:r>
              <a:rPr lang="en-US" sz="1400" dirty="0" smtClean="0">
                <a:solidFill>
                  <a:schemeClr val="dk1"/>
                </a:solidFill>
              </a:rPr>
              <a:t>A </a:t>
            </a:r>
            <a:r>
              <a:rPr lang="es-ES" sz="1400" dirty="0" err="1" smtClean="0"/>
              <a:t>token</a:t>
            </a:r>
            <a:r>
              <a:rPr lang="es-ES" sz="1400" dirty="0" smtClean="0"/>
              <a:t> ID </a:t>
            </a:r>
            <a:r>
              <a:rPr lang="es-ES" sz="1400" dirty="0" err="1" smtClean="0"/>
              <a:t>value</a:t>
            </a:r>
            <a:r>
              <a:rPr lang="es-ES" sz="1400" dirty="0" smtClean="0"/>
              <a:t> </a:t>
            </a:r>
            <a:r>
              <a:rPr lang="es-ES" sz="1400" dirty="0" err="1" smtClean="0"/>
              <a:t>was</a:t>
            </a:r>
            <a:r>
              <a:rPr lang="es-ES" sz="1400" dirty="0" smtClean="0"/>
              <a:t> </a:t>
            </a:r>
            <a:r>
              <a:rPr lang="es-ES" sz="1400" dirty="0" err="1" smtClean="0"/>
              <a:t>also</a:t>
            </a:r>
            <a:r>
              <a:rPr lang="es-ES" sz="1400" dirty="0" smtClean="0"/>
              <a:t> </a:t>
            </a:r>
            <a:r>
              <a:rPr lang="es-ES" sz="1400" dirty="0" err="1" smtClean="0"/>
              <a:t>created</a:t>
            </a:r>
            <a:r>
              <a:rPr lang="es-ES" sz="1400" dirty="0" smtClean="0"/>
              <a:t>, </a:t>
            </a:r>
            <a:r>
              <a:rPr lang="es-ES" sz="1400" dirty="0" err="1" smtClean="0"/>
              <a:t>called</a:t>
            </a:r>
            <a:r>
              <a:rPr lang="es-ES" sz="1400" dirty="0" smtClean="0"/>
              <a:t> “S” </a:t>
            </a:r>
            <a:r>
              <a:rPr lang="es-ES" sz="1400" dirty="0" err="1" smtClean="0"/>
              <a:t>number</a:t>
            </a:r>
            <a:r>
              <a:rPr lang="es-ES" sz="1400" dirty="0" smtClean="0"/>
              <a:t>: ‘A249191580208185295299619560’</a:t>
            </a:r>
          </a:p>
          <a:p>
            <a:pPr marL="152400" lvl="0" indent="0" algn="l" rtl="0">
              <a:spcBef>
                <a:spcPts val="0"/>
              </a:spcBef>
              <a:spcAft>
                <a:spcPts val="0"/>
              </a:spcAft>
              <a:buClr>
                <a:srgbClr val="FFFFFF"/>
              </a:buClr>
              <a:buSzPts val="1200"/>
              <a:buNone/>
            </a:pPr>
            <a:endParaRPr lang="en-US" sz="1400" dirty="0" smtClean="0">
              <a:solidFill>
                <a:schemeClr val="dk1"/>
              </a:solidFill>
            </a:endParaRPr>
          </a:p>
          <a:p>
            <a:pPr lvl="0" indent="-304800">
              <a:buClr>
                <a:srgbClr val="FFFFFF"/>
              </a:buClr>
              <a:buSzPts val="1200"/>
            </a:pPr>
            <a:r>
              <a:rPr lang="en-US" sz="1400" dirty="0" smtClean="0">
                <a:solidFill>
                  <a:schemeClr val="dk1"/>
                </a:solidFill>
              </a:rPr>
              <a:t>Out of the information in real </a:t>
            </a:r>
            <a:r>
              <a:rPr lang="en-US" sz="1400" dirty="0">
                <a:solidFill>
                  <a:schemeClr val="dk1"/>
                </a:solidFill>
              </a:rPr>
              <a:t>time from </a:t>
            </a:r>
            <a:r>
              <a:rPr lang="en-US" sz="1400" dirty="0">
                <a:solidFill>
                  <a:schemeClr val="bg1">
                    <a:lumMod val="50000"/>
                    <a:lumOff val="50000"/>
                  </a:schemeClr>
                </a:solidFill>
              </a:rPr>
              <a:t>https://</a:t>
            </a:r>
            <a:r>
              <a:rPr lang="en-US" sz="1400" dirty="0" err="1">
                <a:solidFill>
                  <a:schemeClr val="bg1">
                    <a:lumMod val="50000"/>
                    <a:lumOff val="50000"/>
                  </a:schemeClr>
                </a:solidFill>
              </a:rPr>
              <a:t>ourworldindata.org</a:t>
            </a:r>
            <a:r>
              <a:rPr lang="en-US" sz="1400" dirty="0">
                <a:solidFill>
                  <a:schemeClr val="bg1">
                    <a:lumMod val="50000"/>
                    <a:lumOff val="50000"/>
                  </a:schemeClr>
                </a:solidFill>
              </a:rPr>
              <a:t>/coronavirus-source-</a:t>
            </a:r>
            <a:r>
              <a:rPr lang="en-US" sz="1400" dirty="0" smtClean="0">
                <a:solidFill>
                  <a:schemeClr val="bg1">
                    <a:lumMod val="50000"/>
                    <a:lumOff val="50000"/>
                  </a:schemeClr>
                </a:solidFill>
              </a:rPr>
              <a:t>data</a:t>
            </a:r>
            <a:r>
              <a:rPr lang="en-US" sz="1400" dirty="0" smtClean="0">
                <a:solidFill>
                  <a:schemeClr val="dk1"/>
                </a:solidFill>
              </a:rPr>
              <a:t> </a:t>
            </a:r>
            <a:r>
              <a:rPr lang="en-US" sz="1400" dirty="0">
                <a:solidFill>
                  <a:schemeClr val="dk1"/>
                </a:solidFill>
              </a:rPr>
              <a:t>, </a:t>
            </a:r>
            <a:r>
              <a:rPr lang="en-US" sz="1400" dirty="0" smtClean="0">
                <a:solidFill>
                  <a:schemeClr val="dk1"/>
                </a:solidFill>
                <a:hlinkClick r:id="rId4"/>
              </a:rPr>
              <a:t>‘</a:t>
            </a:r>
            <a:r>
              <a:rPr lang="en-US" sz="1400" u="sng" dirty="0" smtClean="0">
                <a:solidFill>
                  <a:schemeClr val="hlink"/>
                </a:solidFill>
                <a:latin typeface="Arial"/>
                <a:ea typeface="Arial"/>
                <a:cs typeface="Arial"/>
                <a:sym typeface="Arial"/>
                <a:hlinkClick r:id="rId4"/>
              </a:rPr>
              <a:t>https</a:t>
            </a:r>
            <a:r>
              <a:rPr lang="en-US" sz="1400" u="sng" dirty="0">
                <a:solidFill>
                  <a:schemeClr val="hlink"/>
                </a:solidFill>
                <a:latin typeface="Arial"/>
                <a:ea typeface="Arial"/>
                <a:cs typeface="Arial"/>
                <a:sym typeface="Arial"/>
                <a:hlinkClick r:id="rId4"/>
              </a:rPr>
              <a:t>://covid.ourworldindata.org/data/owid-covid-</a:t>
            </a:r>
            <a:r>
              <a:rPr lang="en-US" sz="1400" u="sng" dirty="0" smtClean="0">
                <a:solidFill>
                  <a:schemeClr val="hlink"/>
                </a:solidFill>
                <a:latin typeface="Arial"/>
                <a:ea typeface="Arial"/>
                <a:cs typeface="Arial"/>
                <a:sym typeface="Arial"/>
                <a:hlinkClick r:id="rId4"/>
              </a:rPr>
              <a:t>data.csv</a:t>
            </a:r>
            <a:r>
              <a:rPr lang="en-US" sz="1400" u="sng" dirty="0" smtClean="0">
                <a:solidFill>
                  <a:schemeClr val="hlink"/>
                </a:solidFill>
                <a:latin typeface="Arial"/>
                <a:ea typeface="Arial"/>
                <a:cs typeface="Arial"/>
                <a:sym typeface="Arial"/>
              </a:rPr>
              <a:t>’</a:t>
            </a:r>
            <a:r>
              <a:rPr lang="en-US" sz="1400" dirty="0">
                <a:solidFill>
                  <a:schemeClr val="dk1"/>
                </a:solidFill>
              </a:rPr>
              <a:t> </a:t>
            </a:r>
            <a:r>
              <a:rPr lang="en-US" sz="1400" dirty="0" smtClean="0">
                <a:solidFill>
                  <a:schemeClr val="dk1"/>
                </a:solidFill>
              </a:rPr>
              <a:t>we created a final </a:t>
            </a:r>
            <a:r>
              <a:rPr lang="en-US" sz="1400" dirty="0" err="1" smtClean="0">
                <a:solidFill>
                  <a:schemeClr val="dk1"/>
                </a:solidFill>
              </a:rPr>
              <a:t>dataframe</a:t>
            </a:r>
            <a:r>
              <a:rPr lang="en-US" sz="1400" dirty="0" smtClean="0">
                <a:solidFill>
                  <a:schemeClr val="dk1"/>
                </a:solidFill>
              </a:rPr>
              <a:t> of </a:t>
            </a:r>
            <a:r>
              <a:rPr lang="en-US" sz="1400" dirty="0" smtClean="0"/>
              <a:t>‘</a:t>
            </a:r>
            <a:r>
              <a:rPr lang="en-US" sz="1400" dirty="0" err="1" smtClean="0"/>
              <a:t>c_averages</a:t>
            </a:r>
            <a:r>
              <a:rPr lang="en-US" sz="1400" dirty="0" smtClean="0"/>
              <a:t>’ </a:t>
            </a:r>
            <a:r>
              <a:rPr lang="en-US" sz="1400" dirty="0"/>
              <a:t>that represents the mean of the “</a:t>
            </a:r>
            <a:r>
              <a:rPr lang="en-US" sz="1400" dirty="0" err="1"/>
              <a:t>new_cases</a:t>
            </a:r>
            <a:r>
              <a:rPr lang="en-US" sz="1400" dirty="0"/>
              <a:t>” </a:t>
            </a:r>
            <a:r>
              <a:rPr lang="en-US" sz="1400" dirty="0" smtClean="0"/>
              <a:t>in all of </a:t>
            </a:r>
            <a:r>
              <a:rPr lang="en-US" sz="1400" dirty="0"/>
              <a:t>your </a:t>
            </a:r>
            <a:r>
              <a:rPr lang="en-US" sz="1400" dirty="0" smtClean="0"/>
              <a:t>countries: Argentina, Chile, Colombia, Russia &amp; Spain</a:t>
            </a:r>
            <a:r>
              <a:rPr lang="en-US" sz="1400" dirty="0" smtClean="0">
                <a:solidFill>
                  <a:schemeClr val="dk1"/>
                </a:solidFill>
              </a:rPr>
              <a:t>.</a:t>
            </a:r>
          </a:p>
          <a:p>
            <a:pPr marL="457200" lvl="0" indent="-304800" algn="l" rtl="0">
              <a:spcBef>
                <a:spcPts val="0"/>
              </a:spcBef>
              <a:spcAft>
                <a:spcPts val="0"/>
              </a:spcAft>
              <a:buClr>
                <a:srgbClr val="FFFFFF"/>
              </a:buClr>
              <a:buSzPts val="1200"/>
              <a:buAutoNum type="arabicPeriod"/>
            </a:pPr>
            <a:endParaRPr lang="en-US" sz="1400" dirty="0" smtClean="0">
              <a:solidFill>
                <a:schemeClr val="dk1"/>
              </a:solidFill>
            </a:endParaRPr>
          </a:p>
          <a:p>
            <a:pPr lvl="0" indent="-304800">
              <a:buClr>
                <a:srgbClr val="FFFFFF"/>
              </a:buClr>
              <a:buSzPts val="1200"/>
            </a:pPr>
            <a:r>
              <a:rPr lang="en-US" sz="1400" dirty="0" smtClean="0">
                <a:solidFill>
                  <a:schemeClr val="dk1"/>
                </a:solidFill>
              </a:rPr>
              <a:t>The API created, would show on the request screen a </a:t>
            </a:r>
            <a:r>
              <a:rPr lang="en-US" sz="1400" dirty="0" err="1" smtClean="0">
                <a:solidFill>
                  <a:schemeClr val="dk1"/>
                </a:solidFill>
              </a:rPr>
              <a:t>json</a:t>
            </a:r>
            <a:r>
              <a:rPr lang="en-US" sz="1400" dirty="0" smtClean="0">
                <a:solidFill>
                  <a:schemeClr val="dk1"/>
                </a:solidFill>
              </a:rPr>
              <a:t> file with one key: </a:t>
            </a:r>
            <a:r>
              <a:rPr lang="en-US" sz="1400" dirty="0" smtClean="0"/>
              <a:t>‘</a:t>
            </a:r>
            <a:r>
              <a:rPr lang="en-US" sz="1400" dirty="0" err="1" smtClean="0"/>
              <a:t>c_averages</a:t>
            </a:r>
            <a:r>
              <a:rPr lang="en-US" sz="1400" dirty="0" smtClean="0"/>
              <a:t>’</a:t>
            </a:r>
            <a:endParaRPr lang="en-US" sz="1400" dirty="0" smtClean="0">
              <a:solidFill>
                <a:schemeClr val="dk1"/>
              </a:solidFill>
            </a:endParaRPr>
          </a:p>
        </p:txBody>
      </p:sp>
      <p:sp>
        <p:nvSpPr>
          <p:cNvPr id="218" name="Google Shape;218;p32"/>
          <p:cNvSpPr txBox="1">
            <a:spLocks noGrp="1"/>
          </p:cNvSpPr>
          <p:nvPr>
            <p:ph type="ctrTitle"/>
          </p:nvPr>
        </p:nvSpPr>
        <p:spPr>
          <a:xfrm>
            <a:off x="939300" y="351847"/>
            <a:ext cx="7265400" cy="55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dk1"/>
                </a:solidFill>
              </a:rPr>
              <a:t>CONTENTS</a:t>
            </a:r>
            <a:endParaRPr dirty="0">
              <a:solidFill>
                <a:schemeClr val="dk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6" name="Google Shape;246;p34"/>
          <p:cNvSpPr/>
          <p:nvPr/>
        </p:nvSpPr>
        <p:spPr>
          <a:xfrm rot="10800000" flipH="1">
            <a:off x="426925"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flipH="1">
            <a:off x="4801850" y="4051075"/>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ítulo 1"/>
          <p:cNvSpPr>
            <a:spLocks noGrp="1"/>
          </p:cNvSpPr>
          <p:nvPr>
            <p:ph type="subTitle" idx="1"/>
          </p:nvPr>
        </p:nvSpPr>
        <p:spPr>
          <a:xfrm>
            <a:off x="810625" y="261250"/>
            <a:ext cx="4263900" cy="575250"/>
          </a:xfrm>
        </p:spPr>
        <p:txBody>
          <a:bodyPr/>
          <a:lstStyle/>
          <a:p>
            <a:r>
              <a:rPr lang="es-ES" dirty="0" err="1" smtClean="0"/>
              <a:t>Moments</a:t>
            </a:r>
            <a:r>
              <a:rPr lang="es-ES" dirty="0" smtClean="0"/>
              <a:t> </a:t>
            </a:r>
            <a:r>
              <a:rPr lang="es-ES" dirty="0" err="1" smtClean="0"/>
              <a:t>when</a:t>
            </a:r>
            <a:r>
              <a:rPr lang="es-ES" dirty="0" smtClean="0"/>
              <a:t> </a:t>
            </a:r>
            <a:r>
              <a:rPr lang="es-ES" dirty="0" err="1" smtClean="0"/>
              <a:t>the</a:t>
            </a:r>
            <a:r>
              <a:rPr lang="es-ES" dirty="0" smtClean="0"/>
              <a:t> </a:t>
            </a:r>
            <a:r>
              <a:rPr lang="es-ES" dirty="0" err="1" smtClean="0"/>
              <a:t>Daily</a:t>
            </a:r>
            <a:r>
              <a:rPr lang="es-ES" dirty="0" smtClean="0"/>
              <a:t> curves </a:t>
            </a:r>
            <a:r>
              <a:rPr lang="es-ES" dirty="0" err="1" smtClean="0"/>
              <a:t>Increases</a:t>
            </a:r>
            <a:r>
              <a:rPr lang="es-ES" dirty="0" smtClean="0"/>
              <a:t> and </a:t>
            </a:r>
            <a:r>
              <a:rPr lang="es-ES" dirty="0" err="1" smtClean="0"/>
              <a:t>decreases</a:t>
            </a:r>
            <a:endParaRPr lang="es-ES" dirty="0"/>
          </a:p>
        </p:txBody>
      </p:sp>
      <p:sp>
        <p:nvSpPr>
          <p:cNvPr id="3" name="Título 2"/>
          <p:cNvSpPr>
            <a:spLocks noGrp="1"/>
          </p:cNvSpPr>
          <p:nvPr>
            <p:ph type="ctrTitle"/>
          </p:nvPr>
        </p:nvSpPr>
        <p:spPr>
          <a:xfrm>
            <a:off x="7048500" y="258700"/>
            <a:ext cx="1898200" cy="1024000"/>
          </a:xfrm>
        </p:spPr>
        <p:txBody>
          <a:bodyPr/>
          <a:lstStyle/>
          <a:p>
            <a:r>
              <a:rPr lang="es-ES" sz="2800" dirty="0" smtClean="0"/>
              <a:t>Chile:</a:t>
            </a:r>
            <a:br>
              <a:rPr lang="es-ES" sz="2800" dirty="0" smtClean="0"/>
            </a:br>
            <a:r>
              <a:rPr lang="es-ES" sz="2800" dirty="0" smtClean="0"/>
              <a:t>June 18th</a:t>
            </a:r>
            <a:endParaRPr lang="es-ES" sz="2800" dirty="0"/>
          </a:p>
        </p:txBody>
      </p:sp>
      <p:pic>
        <p:nvPicPr>
          <p:cNvPr id="4" name="Imagen 3" descr="new_cases_chile.png"/>
          <p:cNvPicPr>
            <a:picLocks noChangeAspect="1"/>
          </p:cNvPicPr>
          <p:nvPr/>
        </p:nvPicPr>
        <p:blipFill rotWithShape="1">
          <a:blip r:embed="rId3">
            <a:extLst>
              <a:ext uri="{28A0092B-C50C-407E-A947-70E740481C1C}">
                <a14:useLocalDpi xmlns:a14="http://schemas.microsoft.com/office/drawing/2010/main" val="0"/>
              </a:ext>
            </a:extLst>
          </a:blip>
          <a:srcRect l="2469" t="5030" r="4197"/>
          <a:stretch/>
        </p:blipFill>
        <p:spPr>
          <a:xfrm>
            <a:off x="541224" y="836500"/>
            <a:ext cx="4538776" cy="4061950"/>
          </a:xfrm>
          <a:prstGeom prst="rect">
            <a:avLst/>
          </a:prstGeom>
        </p:spPr>
      </p:pic>
    </p:spTree>
    <p:extLst>
      <p:ext uri="{BB962C8B-B14F-4D97-AF65-F5344CB8AC3E}">
        <p14:creationId xmlns:p14="http://schemas.microsoft.com/office/powerpoint/2010/main" val="9539515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6" name="Google Shape;246;p34"/>
          <p:cNvSpPr/>
          <p:nvPr/>
        </p:nvSpPr>
        <p:spPr>
          <a:xfrm rot="10800000" flipH="1">
            <a:off x="426925"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flipH="1">
            <a:off x="4801850" y="4051075"/>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ítulo 1"/>
          <p:cNvSpPr>
            <a:spLocks noGrp="1"/>
          </p:cNvSpPr>
          <p:nvPr>
            <p:ph type="subTitle" idx="1"/>
          </p:nvPr>
        </p:nvSpPr>
        <p:spPr>
          <a:xfrm>
            <a:off x="810625" y="261250"/>
            <a:ext cx="4263900" cy="575250"/>
          </a:xfrm>
        </p:spPr>
        <p:txBody>
          <a:bodyPr/>
          <a:lstStyle/>
          <a:p>
            <a:r>
              <a:rPr lang="es-ES" dirty="0" err="1" smtClean="0"/>
              <a:t>Moments</a:t>
            </a:r>
            <a:r>
              <a:rPr lang="es-ES" dirty="0" smtClean="0"/>
              <a:t> </a:t>
            </a:r>
            <a:r>
              <a:rPr lang="es-ES" dirty="0" err="1" smtClean="0"/>
              <a:t>when</a:t>
            </a:r>
            <a:r>
              <a:rPr lang="es-ES" dirty="0" smtClean="0"/>
              <a:t> </a:t>
            </a:r>
            <a:r>
              <a:rPr lang="es-ES" dirty="0" err="1" smtClean="0"/>
              <a:t>the</a:t>
            </a:r>
            <a:r>
              <a:rPr lang="es-ES" dirty="0" smtClean="0"/>
              <a:t> </a:t>
            </a:r>
            <a:r>
              <a:rPr lang="es-ES" dirty="0" err="1" smtClean="0"/>
              <a:t>Daily</a:t>
            </a:r>
            <a:r>
              <a:rPr lang="es-ES" dirty="0" smtClean="0"/>
              <a:t> curves </a:t>
            </a:r>
            <a:r>
              <a:rPr lang="es-ES" dirty="0" err="1" smtClean="0"/>
              <a:t>Increases</a:t>
            </a:r>
            <a:r>
              <a:rPr lang="es-ES" dirty="0" smtClean="0"/>
              <a:t> and </a:t>
            </a:r>
            <a:r>
              <a:rPr lang="es-ES" dirty="0" err="1" smtClean="0"/>
              <a:t>decreases</a:t>
            </a:r>
            <a:endParaRPr lang="es-ES" dirty="0"/>
          </a:p>
        </p:txBody>
      </p:sp>
      <p:sp>
        <p:nvSpPr>
          <p:cNvPr id="3" name="Título 2"/>
          <p:cNvSpPr>
            <a:spLocks noGrp="1"/>
          </p:cNvSpPr>
          <p:nvPr>
            <p:ph type="ctrTitle"/>
          </p:nvPr>
        </p:nvSpPr>
        <p:spPr>
          <a:xfrm>
            <a:off x="6680200" y="258700"/>
            <a:ext cx="2266500" cy="1316100"/>
          </a:xfrm>
        </p:spPr>
        <p:txBody>
          <a:bodyPr/>
          <a:lstStyle/>
          <a:p>
            <a:r>
              <a:rPr lang="es-ES" sz="2800" dirty="0" smtClean="0"/>
              <a:t>Colombia:</a:t>
            </a:r>
            <a:br>
              <a:rPr lang="es-ES" sz="2800" dirty="0" smtClean="0"/>
            </a:br>
            <a:r>
              <a:rPr lang="es-ES" sz="2800" dirty="0" err="1" smtClean="0"/>
              <a:t>August</a:t>
            </a:r>
            <a:r>
              <a:rPr lang="es-ES" sz="2800" dirty="0" smtClean="0"/>
              <a:t> 20th</a:t>
            </a:r>
            <a:endParaRPr lang="es-ES" sz="2800" dirty="0"/>
          </a:p>
        </p:txBody>
      </p:sp>
      <p:pic>
        <p:nvPicPr>
          <p:cNvPr id="4" name="Imagen 3" descr="new_cases_colombia.png"/>
          <p:cNvPicPr>
            <a:picLocks noChangeAspect="1"/>
          </p:cNvPicPr>
          <p:nvPr/>
        </p:nvPicPr>
        <p:blipFill rotWithShape="1">
          <a:blip r:embed="rId3">
            <a:extLst>
              <a:ext uri="{28A0092B-C50C-407E-A947-70E740481C1C}">
                <a14:useLocalDpi xmlns:a14="http://schemas.microsoft.com/office/drawing/2010/main" val="0"/>
              </a:ext>
            </a:extLst>
          </a:blip>
          <a:srcRect l="3951" t="5080"/>
          <a:stretch/>
        </p:blipFill>
        <p:spPr>
          <a:xfrm>
            <a:off x="426924" y="925400"/>
            <a:ext cx="4933074" cy="3843806"/>
          </a:xfrm>
          <a:prstGeom prst="rect">
            <a:avLst/>
          </a:prstGeom>
        </p:spPr>
      </p:pic>
    </p:spTree>
    <p:extLst>
      <p:ext uri="{BB962C8B-B14F-4D97-AF65-F5344CB8AC3E}">
        <p14:creationId xmlns:p14="http://schemas.microsoft.com/office/powerpoint/2010/main" val="95395157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6" name="Google Shape;246;p34"/>
          <p:cNvSpPr/>
          <p:nvPr/>
        </p:nvSpPr>
        <p:spPr>
          <a:xfrm rot="10800000" flipH="1">
            <a:off x="426925"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flipH="1">
            <a:off x="4801850" y="4051075"/>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ítulo 1"/>
          <p:cNvSpPr>
            <a:spLocks noGrp="1"/>
          </p:cNvSpPr>
          <p:nvPr>
            <p:ph type="subTitle" idx="1"/>
          </p:nvPr>
        </p:nvSpPr>
        <p:spPr>
          <a:xfrm>
            <a:off x="810625" y="261250"/>
            <a:ext cx="4263900" cy="575250"/>
          </a:xfrm>
        </p:spPr>
        <p:txBody>
          <a:bodyPr/>
          <a:lstStyle/>
          <a:p>
            <a:r>
              <a:rPr lang="es-ES" dirty="0" err="1" smtClean="0"/>
              <a:t>Moments</a:t>
            </a:r>
            <a:r>
              <a:rPr lang="es-ES" dirty="0" smtClean="0"/>
              <a:t> </a:t>
            </a:r>
            <a:r>
              <a:rPr lang="es-ES" dirty="0" err="1" smtClean="0"/>
              <a:t>when</a:t>
            </a:r>
            <a:r>
              <a:rPr lang="es-ES" dirty="0" smtClean="0"/>
              <a:t> </a:t>
            </a:r>
            <a:r>
              <a:rPr lang="es-ES" dirty="0" err="1" smtClean="0"/>
              <a:t>the</a:t>
            </a:r>
            <a:r>
              <a:rPr lang="es-ES" dirty="0" smtClean="0"/>
              <a:t> </a:t>
            </a:r>
            <a:r>
              <a:rPr lang="es-ES" dirty="0" err="1" smtClean="0"/>
              <a:t>Daily</a:t>
            </a:r>
            <a:r>
              <a:rPr lang="es-ES" dirty="0" smtClean="0"/>
              <a:t> curves </a:t>
            </a:r>
            <a:r>
              <a:rPr lang="es-ES" dirty="0" err="1" smtClean="0"/>
              <a:t>Increases</a:t>
            </a:r>
            <a:r>
              <a:rPr lang="es-ES" dirty="0" smtClean="0"/>
              <a:t> and </a:t>
            </a:r>
            <a:r>
              <a:rPr lang="es-ES" dirty="0" err="1" smtClean="0"/>
              <a:t>decreases</a:t>
            </a:r>
            <a:endParaRPr lang="es-ES" dirty="0"/>
          </a:p>
        </p:txBody>
      </p:sp>
      <p:sp>
        <p:nvSpPr>
          <p:cNvPr id="3" name="Título 2"/>
          <p:cNvSpPr>
            <a:spLocks noGrp="1"/>
          </p:cNvSpPr>
          <p:nvPr>
            <p:ph type="ctrTitle"/>
          </p:nvPr>
        </p:nvSpPr>
        <p:spPr>
          <a:xfrm>
            <a:off x="7048500" y="258700"/>
            <a:ext cx="1898200" cy="1206550"/>
          </a:xfrm>
        </p:spPr>
        <p:txBody>
          <a:bodyPr/>
          <a:lstStyle/>
          <a:p>
            <a:r>
              <a:rPr lang="es-ES" sz="2800" dirty="0" err="1" smtClean="0"/>
              <a:t>Russia</a:t>
            </a:r>
            <a:r>
              <a:rPr lang="es-ES" sz="2800" dirty="0" smtClean="0"/>
              <a:t>:</a:t>
            </a:r>
            <a:br>
              <a:rPr lang="es-ES" sz="2800" dirty="0" smtClean="0"/>
            </a:br>
            <a:r>
              <a:rPr lang="es-ES" sz="2800" dirty="0" err="1" smtClean="0"/>
              <a:t>May</a:t>
            </a:r>
            <a:r>
              <a:rPr lang="es-ES" sz="2800" dirty="0" smtClean="0"/>
              <a:t> 20th</a:t>
            </a:r>
            <a:br>
              <a:rPr lang="es-ES" sz="2800" dirty="0" smtClean="0"/>
            </a:br>
            <a:endParaRPr lang="es-ES" sz="2800" dirty="0"/>
          </a:p>
        </p:txBody>
      </p:sp>
      <p:pic>
        <p:nvPicPr>
          <p:cNvPr id="4" name="Imagen 3" descr="new_cases_russia.png"/>
          <p:cNvPicPr>
            <a:picLocks noChangeAspect="1"/>
          </p:cNvPicPr>
          <p:nvPr/>
        </p:nvPicPr>
        <p:blipFill rotWithShape="1">
          <a:blip r:embed="rId3">
            <a:extLst>
              <a:ext uri="{28A0092B-C50C-407E-A947-70E740481C1C}">
                <a14:useLocalDpi xmlns:a14="http://schemas.microsoft.com/office/drawing/2010/main" val="0"/>
              </a:ext>
            </a:extLst>
          </a:blip>
          <a:srcRect l="4029" t="7407"/>
          <a:stretch/>
        </p:blipFill>
        <p:spPr>
          <a:xfrm>
            <a:off x="490424" y="894992"/>
            <a:ext cx="4758626" cy="4050857"/>
          </a:xfrm>
          <a:prstGeom prst="rect">
            <a:avLst/>
          </a:prstGeom>
        </p:spPr>
      </p:pic>
    </p:spTree>
    <p:extLst>
      <p:ext uri="{BB962C8B-B14F-4D97-AF65-F5344CB8AC3E}">
        <p14:creationId xmlns:p14="http://schemas.microsoft.com/office/powerpoint/2010/main" val="9539515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6" name="Google Shape;246;p34"/>
          <p:cNvSpPr/>
          <p:nvPr/>
        </p:nvSpPr>
        <p:spPr>
          <a:xfrm rot="10800000" flipH="1">
            <a:off x="426925"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flipH="1">
            <a:off x="4801850" y="4051075"/>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ítulo 1"/>
          <p:cNvSpPr>
            <a:spLocks noGrp="1"/>
          </p:cNvSpPr>
          <p:nvPr>
            <p:ph type="subTitle" idx="1"/>
          </p:nvPr>
        </p:nvSpPr>
        <p:spPr>
          <a:xfrm>
            <a:off x="810625" y="261250"/>
            <a:ext cx="4263900" cy="575250"/>
          </a:xfrm>
        </p:spPr>
        <p:txBody>
          <a:bodyPr/>
          <a:lstStyle/>
          <a:p>
            <a:r>
              <a:rPr lang="es-ES" dirty="0" err="1" smtClean="0"/>
              <a:t>Moments</a:t>
            </a:r>
            <a:r>
              <a:rPr lang="es-ES" dirty="0" smtClean="0"/>
              <a:t> </a:t>
            </a:r>
            <a:r>
              <a:rPr lang="es-ES" dirty="0" err="1" smtClean="0"/>
              <a:t>when</a:t>
            </a:r>
            <a:r>
              <a:rPr lang="es-ES" dirty="0" smtClean="0"/>
              <a:t> </a:t>
            </a:r>
            <a:r>
              <a:rPr lang="es-ES" dirty="0" err="1" smtClean="0"/>
              <a:t>the</a:t>
            </a:r>
            <a:r>
              <a:rPr lang="es-ES" dirty="0" smtClean="0"/>
              <a:t> </a:t>
            </a:r>
            <a:r>
              <a:rPr lang="es-ES" dirty="0" err="1" smtClean="0"/>
              <a:t>Daily</a:t>
            </a:r>
            <a:r>
              <a:rPr lang="es-ES" dirty="0" smtClean="0"/>
              <a:t> curves </a:t>
            </a:r>
            <a:r>
              <a:rPr lang="es-ES" dirty="0" err="1" smtClean="0"/>
              <a:t>Increases</a:t>
            </a:r>
            <a:r>
              <a:rPr lang="es-ES" dirty="0" smtClean="0"/>
              <a:t> and </a:t>
            </a:r>
            <a:r>
              <a:rPr lang="es-ES" dirty="0" err="1" smtClean="0"/>
              <a:t>decreases</a:t>
            </a:r>
            <a:endParaRPr lang="es-ES" dirty="0"/>
          </a:p>
        </p:txBody>
      </p:sp>
      <p:sp>
        <p:nvSpPr>
          <p:cNvPr id="3" name="Título 2"/>
          <p:cNvSpPr>
            <a:spLocks noGrp="1"/>
          </p:cNvSpPr>
          <p:nvPr>
            <p:ph type="ctrTitle"/>
          </p:nvPr>
        </p:nvSpPr>
        <p:spPr>
          <a:xfrm>
            <a:off x="6642100" y="258700"/>
            <a:ext cx="2304600" cy="1303400"/>
          </a:xfrm>
        </p:spPr>
        <p:txBody>
          <a:bodyPr/>
          <a:lstStyle/>
          <a:p>
            <a:r>
              <a:rPr lang="es-ES" sz="2800" dirty="0" err="1" smtClean="0"/>
              <a:t>Spain</a:t>
            </a:r>
            <a:r>
              <a:rPr lang="es-ES" sz="2800" dirty="0" smtClean="0"/>
              <a:t>:</a:t>
            </a:r>
            <a:br>
              <a:rPr lang="es-ES" sz="2800" dirty="0" smtClean="0"/>
            </a:br>
            <a:r>
              <a:rPr lang="es-ES" sz="2800" dirty="0" err="1" smtClean="0"/>
              <a:t>March</a:t>
            </a:r>
            <a:r>
              <a:rPr lang="es-ES" sz="2800" dirty="0" smtClean="0"/>
              <a:t> 27th</a:t>
            </a:r>
            <a:endParaRPr lang="es-ES" sz="2800" dirty="0"/>
          </a:p>
        </p:txBody>
      </p:sp>
      <p:pic>
        <p:nvPicPr>
          <p:cNvPr id="4" name="Imagen 3" descr="new_cases_spain.png"/>
          <p:cNvPicPr>
            <a:picLocks noChangeAspect="1"/>
          </p:cNvPicPr>
          <p:nvPr/>
        </p:nvPicPr>
        <p:blipFill rotWithShape="1">
          <a:blip r:embed="rId3">
            <a:extLst>
              <a:ext uri="{28A0092B-C50C-407E-A947-70E740481C1C}">
                <a14:useLocalDpi xmlns:a14="http://schemas.microsoft.com/office/drawing/2010/main" val="0"/>
              </a:ext>
            </a:extLst>
          </a:blip>
          <a:srcRect l="2963" t="5030"/>
          <a:stretch/>
        </p:blipFill>
        <p:spPr>
          <a:xfrm>
            <a:off x="482600" y="926953"/>
            <a:ext cx="4914900" cy="3910532"/>
          </a:xfrm>
          <a:prstGeom prst="rect">
            <a:avLst/>
          </a:prstGeom>
        </p:spPr>
      </p:pic>
    </p:spTree>
    <p:extLst>
      <p:ext uri="{BB962C8B-B14F-4D97-AF65-F5344CB8AC3E}">
        <p14:creationId xmlns:p14="http://schemas.microsoft.com/office/powerpoint/2010/main" val="9539515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8" name="Google Shape;858;p60"/>
          <p:cNvSpPr txBox="1">
            <a:spLocks noGrp="1"/>
          </p:cNvSpPr>
          <p:nvPr>
            <p:ph type="ctrTitle" idx="2"/>
          </p:nvPr>
        </p:nvSpPr>
        <p:spPr>
          <a:xfrm>
            <a:off x="4737100" y="351847"/>
            <a:ext cx="34676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PIE CHART</a:t>
            </a:r>
            <a:endParaRPr dirty="0">
              <a:solidFill>
                <a:schemeClr val="accent2"/>
              </a:solidFill>
            </a:endParaRPr>
          </a:p>
        </p:txBody>
      </p:sp>
      <p:sp>
        <p:nvSpPr>
          <p:cNvPr id="3" name="Subtítulo 2"/>
          <p:cNvSpPr>
            <a:spLocks noGrp="1"/>
          </p:cNvSpPr>
          <p:nvPr>
            <p:ph type="subTitle" idx="1"/>
          </p:nvPr>
        </p:nvSpPr>
        <p:spPr>
          <a:xfrm>
            <a:off x="5889000" y="1084047"/>
            <a:ext cx="2772900" cy="655853"/>
          </a:xfrm>
        </p:spPr>
        <p:txBody>
          <a:bodyPr/>
          <a:lstStyle/>
          <a:p>
            <a:r>
              <a:rPr lang="es-ES" dirty="0" smtClean="0"/>
              <a:t>New cases in </a:t>
            </a:r>
            <a:r>
              <a:rPr lang="es-ES" dirty="0" err="1" smtClean="0"/>
              <a:t>our</a:t>
            </a:r>
            <a:r>
              <a:rPr lang="es-ES" dirty="0" smtClean="0"/>
              <a:t> 5 </a:t>
            </a:r>
            <a:r>
              <a:rPr lang="es-ES" dirty="0" err="1" smtClean="0"/>
              <a:t>countries</a:t>
            </a:r>
            <a:r>
              <a:rPr lang="es-ES" dirty="0" smtClean="0"/>
              <a:t>:</a:t>
            </a:r>
            <a:endParaRPr lang="es-ES" dirty="0"/>
          </a:p>
        </p:txBody>
      </p:sp>
      <p:pic>
        <p:nvPicPr>
          <p:cNvPr id="5" name="Imagen 4" descr="pie_new_cases_5_countries.png"/>
          <p:cNvPicPr>
            <a:picLocks noChangeAspect="1"/>
          </p:cNvPicPr>
          <p:nvPr/>
        </p:nvPicPr>
        <p:blipFill rotWithShape="1">
          <a:blip r:embed="rId3">
            <a:extLst>
              <a:ext uri="{28A0092B-C50C-407E-A947-70E740481C1C}">
                <a14:useLocalDpi xmlns:a14="http://schemas.microsoft.com/office/drawing/2010/main" val="0"/>
              </a:ext>
            </a:extLst>
          </a:blip>
          <a:srcRect l="15408" t="3952" r="14667" b="7160"/>
          <a:stretch/>
        </p:blipFill>
        <p:spPr>
          <a:xfrm>
            <a:off x="330201" y="351847"/>
            <a:ext cx="4495800" cy="4572000"/>
          </a:xfrm>
          <a:prstGeom prst="rect">
            <a:avLst/>
          </a:prstGeom>
        </p:spPr>
      </p:pic>
      <p:sp>
        <p:nvSpPr>
          <p:cNvPr id="6" name="Rectángulo 5"/>
          <p:cNvSpPr/>
          <p:nvPr/>
        </p:nvSpPr>
        <p:spPr>
          <a:xfrm>
            <a:off x="7620500" y="1638300"/>
            <a:ext cx="1168400" cy="1169551"/>
          </a:xfrm>
          <a:prstGeom prst="rect">
            <a:avLst/>
          </a:prstGeom>
        </p:spPr>
        <p:txBody>
          <a:bodyPr wrap="square">
            <a:spAutoFit/>
          </a:bodyPr>
          <a:lstStyle/>
          <a:p>
            <a:pPr marL="457200" lvl="0" indent="-317500" algn="r">
              <a:buClr>
                <a:srgbClr val="FFFFFF"/>
              </a:buClr>
              <a:buSzPts val="1400"/>
            </a:pPr>
            <a:r>
              <a:rPr lang="es-ES" dirty="0">
                <a:solidFill>
                  <a:srgbClr val="FFFFFF"/>
                </a:solidFill>
                <a:latin typeface="Anaheim"/>
                <a:ea typeface="Anaheim"/>
                <a:cs typeface="Anaheim"/>
                <a:sym typeface="Anaheim"/>
              </a:rPr>
              <a:t>Argentina</a:t>
            </a:r>
          </a:p>
          <a:p>
            <a:pPr marL="457200" lvl="0" indent="-317500" algn="r">
              <a:buClr>
                <a:srgbClr val="FFFFFF"/>
              </a:buClr>
              <a:buSzPts val="1400"/>
            </a:pPr>
            <a:r>
              <a:rPr lang="es-ES" dirty="0">
                <a:solidFill>
                  <a:srgbClr val="FFFFFF"/>
                </a:solidFill>
                <a:latin typeface="Anaheim"/>
                <a:ea typeface="Anaheim"/>
                <a:cs typeface="Anaheim"/>
                <a:sym typeface="Anaheim"/>
              </a:rPr>
              <a:t>Chile</a:t>
            </a:r>
          </a:p>
          <a:p>
            <a:pPr marL="457200" lvl="0" indent="-317500" algn="r">
              <a:buClr>
                <a:srgbClr val="FFFFFF"/>
              </a:buClr>
              <a:buSzPts val="1400"/>
            </a:pPr>
            <a:r>
              <a:rPr lang="es-ES" dirty="0">
                <a:solidFill>
                  <a:srgbClr val="FFFFFF"/>
                </a:solidFill>
                <a:latin typeface="Anaheim"/>
                <a:ea typeface="Anaheim"/>
                <a:cs typeface="Anaheim"/>
                <a:sym typeface="Anaheim"/>
              </a:rPr>
              <a:t>Colombia</a:t>
            </a:r>
          </a:p>
          <a:p>
            <a:pPr marL="457200" lvl="0" indent="-317500" algn="r">
              <a:buClr>
                <a:srgbClr val="FFFFFF"/>
              </a:buClr>
              <a:buSzPts val="1400"/>
            </a:pPr>
            <a:r>
              <a:rPr lang="es-ES" dirty="0" err="1">
                <a:solidFill>
                  <a:srgbClr val="FFFFFF"/>
                </a:solidFill>
                <a:latin typeface="Anaheim"/>
                <a:ea typeface="Anaheim"/>
                <a:cs typeface="Anaheim"/>
                <a:sym typeface="Anaheim"/>
              </a:rPr>
              <a:t>Russia</a:t>
            </a:r>
            <a:endParaRPr lang="es-ES" dirty="0">
              <a:solidFill>
                <a:srgbClr val="FFFFFF"/>
              </a:solidFill>
              <a:latin typeface="Anaheim"/>
              <a:ea typeface="Anaheim"/>
              <a:cs typeface="Anaheim"/>
              <a:sym typeface="Anaheim"/>
            </a:endParaRPr>
          </a:p>
          <a:p>
            <a:pPr marL="457200" lvl="0" indent="-317500" algn="r">
              <a:buClr>
                <a:srgbClr val="FFFFFF"/>
              </a:buClr>
              <a:buSzPts val="1400"/>
            </a:pPr>
            <a:r>
              <a:rPr lang="es-ES" dirty="0" err="1">
                <a:solidFill>
                  <a:srgbClr val="FFFFFF"/>
                </a:solidFill>
                <a:latin typeface="Anaheim"/>
                <a:ea typeface="Anaheim"/>
                <a:cs typeface="Anaheim"/>
                <a:sym typeface="Anaheim"/>
              </a:rPr>
              <a:t>Spain</a:t>
            </a:r>
            <a:endParaRPr lang="es-ES" dirty="0">
              <a:solidFill>
                <a:srgbClr val="FFFFFF"/>
              </a:solidFill>
              <a:latin typeface="Anaheim"/>
              <a:ea typeface="Anaheim"/>
              <a:cs typeface="Anaheim"/>
              <a:sym typeface="Anaheim"/>
            </a:endParaRPr>
          </a:p>
        </p:txBody>
      </p:sp>
    </p:spTree>
    <p:extLst>
      <p:ext uri="{BB962C8B-B14F-4D97-AF65-F5344CB8AC3E}">
        <p14:creationId xmlns:p14="http://schemas.microsoft.com/office/powerpoint/2010/main" val="926783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8" name="Google Shape;858;p60"/>
          <p:cNvSpPr txBox="1">
            <a:spLocks noGrp="1"/>
          </p:cNvSpPr>
          <p:nvPr>
            <p:ph type="ctrTitle" idx="2"/>
          </p:nvPr>
        </p:nvSpPr>
        <p:spPr>
          <a:xfrm>
            <a:off x="367800" y="199447"/>
            <a:ext cx="30739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BARS</a:t>
            </a:r>
            <a:endParaRPr dirty="0">
              <a:solidFill>
                <a:schemeClr val="accent2"/>
              </a:solidFill>
            </a:endParaRPr>
          </a:p>
        </p:txBody>
      </p:sp>
      <p:sp>
        <p:nvSpPr>
          <p:cNvPr id="3" name="Subtítulo 2"/>
          <p:cNvSpPr>
            <a:spLocks noGrp="1"/>
          </p:cNvSpPr>
          <p:nvPr>
            <p:ph type="subTitle" idx="1"/>
          </p:nvPr>
        </p:nvSpPr>
        <p:spPr>
          <a:xfrm>
            <a:off x="367800" y="1160596"/>
            <a:ext cx="2772900" cy="1633403"/>
          </a:xfrm>
        </p:spPr>
        <p:txBody>
          <a:bodyPr/>
          <a:lstStyle/>
          <a:p>
            <a:r>
              <a:rPr lang="es-ES" dirty="0" smtClean="0"/>
              <a:t>New cases in </a:t>
            </a:r>
            <a:r>
              <a:rPr lang="es-ES" dirty="0" err="1" smtClean="0"/>
              <a:t>our</a:t>
            </a:r>
            <a:r>
              <a:rPr lang="es-ES" dirty="0" smtClean="0"/>
              <a:t> 5 </a:t>
            </a:r>
            <a:r>
              <a:rPr lang="es-ES" dirty="0" err="1" smtClean="0"/>
              <a:t>countries</a:t>
            </a:r>
            <a:r>
              <a:rPr lang="es-ES" dirty="0" smtClean="0"/>
              <a:t>:</a:t>
            </a:r>
          </a:p>
          <a:p>
            <a:endParaRPr lang="es-ES" dirty="0" smtClean="0"/>
          </a:p>
          <a:p>
            <a:r>
              <a:rPr lang="es-ES" dirty="0" smtClean="0"/>
              <a:t>Argentina</a:t>
            </a:r>
          </a:p>
          <a:p>
            <a:r>
              <a:rPr lang="es-ES" dirty="0" smtClean="0"/>
              <a:t>Chile</a:t>
            </a:r>
          </a:p>
          <a:p>
            <a:r>
              <a:rPr lang="es-ES" dirty="0" smtClean="0"/>
              <a:t>Colombia</a:t>
            </a:r>
          </a:p>
          <a:p>
            <a:r>
              <a:rPr lang="es-ES" dirty="0" err="1" smtClean="0"/>
              <a:t>Russia</a:t>
            </a:r>
            <a:endParaRPr lang="es-ES" dirty="0" smtClean="0"/>
          </a:p>
          <a:p>
            <a:r>
              <a:rPr lang="es-ES" dirty="0" err="1" smtClean="0"/>
              <a:t>Spain</a:t>
            </a:r>
            <a:endParaRPr lang="es-ES" dirty="0"/>
          </a:p>
        </p:txBody>
      </p:sp>
      <p:pic>
        <p:nvPicPr>
          <p:cNvPr id="4" name="Imagen 3" descr="bar_new_cases_5_countr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700" y="419100"/>
            <a:ext cx="5286375" cy="4229100"/>
          </a:xfrm>
          <a:prstGeom prst="rect">
            <a:avLst/>
          </a:prstGeom>
        </p:spPr>
      </p:pic>
    </p:spTree>
    <p:extLst>
      <p:ext uri="{BB962C8B-B14F-4D97-AF65-F5344CB8AC3E}">
        <p14:creationId xmlns:p14="http://schemas.microsoft.com/office/powerpoint/2010/main" val="2601551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58;p60"/>
          <p:cNvSpPr txBox="1">
            <a:spLocks/>
          </p:cNvSpPr>
          <p:nvPr/>
        </p:nvSpPr>
        <p:spPr>
          <a:xfrm>
            <a:off x="367800" y="199447"/>
            <a:ext cx="3073900" cy="5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1pPr>
            <a:lvl2pPr marR="0" lvl="1"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2pPr>
            <a:lvl3pPr marR="0" lvl="2"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3pPr>
            <a:lvl4pPr marR="0" lvl="3"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4pPr>
            <a:lvl5pPr marR="0" lvl="4"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5pPr>
            <a:lvl6pPr marR="0" lvl="5"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6pPr>
            <a:lvl7pPr marR="0" lvl="6"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7pPr>
            <a:lvl8pPr marR="0" lvl="7"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8pPr>
            <a:lvl9pPr marR="0" lvl="8"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9pPr>
          </a:lstStyle>
          <a:p>
            <a:r>
              <a:rPr lang="en-US" smtClean="0"/>
              <a:t>BARS</a:t>
            </a:r>
            <a:endParaRPr lang="en-US" dirty="0"/>
          </a:p>
        </p:txBody>
      </p:sp>
      <p:sp>
        <p:nvSpPr>
          <p:cNvPr id="6" name="Subtítulo 2"/>
          <p:cNvSpPr txBox="1">
            <a:spLocks/>
          </p:cNvSpPr>
          <p:nvPr/>
        </p:nvSpPr>
        <p:spPr>
          <a:xfrm>
            <a:off x="5905500" y="166243"/>
            <a:ext cx="2857500" cy="1633403"/>
          </a:xfrm>
          <a:prstGeom prst="rect">
            <a:avLst/>
          </a:prstGeom>
          <a:noFill/>
          <a:ln>
            <a:noFill/>
          </a:ln>
        </p:spPr>
        <p:txBody>
          <a:bodyPr spcFirstLastPara="1" wrap="square" lIns="91425" tIns="91425" rIns="72000"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1pPr>
            <a:lvl2pPr marL="914400" marR="0" lvl="1"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2pPr>
            <a:lvl3pPr marL="1371600" marR="0" lvl="2"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3pPr>
            <a:lvl4pPr marL="1828800" marR="0" lvl="3"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4pPr>
            <a:lvl5pPr marL="2286000" marR="0" lvl="4"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5pPr>
            <a:lvl6pPr marL="2743200" marR="0" lvl="5"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6pPr>
            <a:lvl7pPr marL="3200400" marR="0" lvl="6"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7pPr>
            <a:lvl8pPr marL="3657600" marR="0" lvl="7"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8pPr>
            <a:lvl9pPr marL="4114800" marR="0" lvl="8" indent="-317500" algn="r" rtl="0">
              <a:lnSpc>
                <a:spcPct val="100000"/>
              </a:lnSpc>
              <a:spcBef>
                <a:spcPts val="1600"/>
              </a:spcBef>
              <a:spcAft>
                <a:spcPts val="160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9pPr>
          </a:lstStyle>
          <a:p>
            <a:r>
              <a:rPr lang="es-ES" dirty="0" smtClean="0"/>
              <a:t>Total cases in </a:t>
            </a:r>
            <a:r>
              <a:rPr lang="es-ES" dirty="0" err="1" smtClean="0"/>
              <a:t>our</a:t>
            </a:r>
            <a:r>
              <a:rPr lang="es-ES" dirty="0" smtClean="0"/>
              <a:t> 5 </a:t>
            </a:r>
            <a:r>
              <a:rPr lang="es-ES" dirty="0" err="1" smtClean="0"/>
              <a:t>countries</a:t>
            </a:r>
            <a:r>
              <a:rPr lang="es-ES" dirty="0" smtClean="0"/>
              <a:t>:</a:t>
            </a:r>
          </a:p>
          <a:p>
            <a:endParaRPr lang="es-ES" dirty="0" smtClean="0"/>
          </a:p>
          <a:p>
            <a:r>
              <a:rPr lang="es-ES" dirty="0" smtClean="0"/>
              <a:t>Argentina</a:t>
            </a:r>
          </a:p>
          <a:p>
            <a:r>
              <a:rPr lang="es-ES" dirty="0" smtClean="0"/>
              <a:t>Chile</a:t>
            </a:r>
          </a:p>
          <a:p>
            <a:r>
              <a:rPr lang="es-ES" dirty="0" smtClean="0"/>
              <a:t>Colombia</a:t>
            </a:r>
          </a:p>
          <a:p>
            <a:r>
              <a:rPr lang="es-ES" dirty="0" err="1" smtClean="0"/>
              <a:t>Russia</a:t>
            </a:r>
            <a:endParaRPr lang="es-ES" dirty="0" smtClean="0"/>
          </a:p>
          <a:p>
            <a:r>
              <a:rPr lang="es-ES" dirty="0" err="1" smtClean="0"/>
              <a:t>Spain</a:t>
            </a:r>
            <a:endParaRPr lang="es-ES" dirty="0"/>
          </a:p>
        </p:txBody>
      </p:sp>
      <p:pic>
        <p:nvPicPr>
          <p:cNvPr id="7" name="Imagen 6" descr="line_new_cases_5_countries.png"/>
          <p:cNvPicPr>
            <a:picLocks noChangeAspect="1"/>
          </p:cNvPicPr>
          <p:nvPr/>
        </p:nvPicPr>
        <p:blipFill rotWithShape="1">
          <a:blip r:embed="rId2">
            <a:extLst>
              <a:ext uri="{28A0092B-C50C-407E-A947-70E740481C1C}">
                <a14:useLocalDpi xmlns:a14="http://schemas.microsoft.com/office/drawing/2010/main" val="0"/>
              </a:ext>
            </a:extLst>
          </a:blip>
          <a:srcRect l="2524" t="2273" r="3100" b="3795"/>
          <a:stretch/>
        </p:blipFill>
        <p:spPr>
          <a:xfrm>
            <a:off x="508001" y="715747"/>
            <a:ext cx="4965700" cy="3953921"/>
          </a:xfrm>
          <a:prstGeom prst="rect">
            <a:avLst/>
          </a:prstGeom>
        </p:spPr>
      </p:pic>
    </p:spTree>
    <p:extLst>
      <p:ext uri="{BB962C8B-B14F-4D97-AF65-F5344CB8AC3E}">
        <p14:creationId xmlns:p14="http://schemas.microsoft.com/office/powerpoint/2010/main" val="3373966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58;p60"/>
          <p:cNvSpPr txBox="1">
            <a:spLocks/>
          </p:cNvSpPr>
          <p:nvPr/>
        </p:nvSpPr>
        <p:spPr>
          <a:xfrm>
            <a:off x="508001" y="199447"/>
            <a:ext cx="3073900" cy="5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1pPr>
            <a:lvl2pPr marR="0" lvl="1"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2pPr>
            <a:lvl3pPr marR="0" lvl="2"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3pPr>
            <a:lvl4pPr marR="0" lvl="3"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4pPr>
            <a:lvl5pPr marR="0" lvl="4"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5pPr>
            <a:lvl6pPr marR="0" lvl="5"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6pPr>
            <a:lvl7pPr marR="0" lvl="6"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7pPr>
            <a:lvl8pPr marR="0" lvl="7"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8pPr>
            <a:lvl9pPr marR="0" lvl="8" algn="ctr" rtl="0">
              <a:lnSpc>
                <a:spcPct val="100000"/>
              </a:lnSpc>
              <a:spcBef>
                <a:spcPts val="0"/>
              </a:spcBef>
              <a:spcAft>
                <a:spcPts val="0"/>
              </a:spcAft>
              <a:buClr>
                <a:schemeClr val="accent2"/>
              </a:buClr>
              <a:buSzPts val="2400"/>
              <a:buFont typeface="Saira SemiCondensed Medium"/>
              <a:buNone/>
              <a:defRPr sz="2400" b="0" i="0" u="none" strike="noStrike" cap="none">
                <a:solidFill>
                  <a:schemeClr val="accent2"/>
                </a:solidFill>
                <a:latin typeface="Saira SemiCondensed Medium"/>
                <a:ea typeface="Saira SemiCondensed Medium"/>
                <a:cs typeface="Saira SemiCondensed Medium"/>
                <a:sym typeface="Saira SemiCondensed Medium"/>
              </a:defRPr>
            </a:lvl9pPr>
          </a:lstStyle>
          <a:p>
            <a:r>
              <a:rPr lang="en-US" dirty="0" smtClean="0"/>
              <a:t>POINTS</a:t>
            </a:r>
            <a:endParaRPr lang="en-US" dirty="0"/>
          </a:p>
        </p:txBody>
      </p:sp>
      <p:sp>
        <p:nvSpPr>
          <p:cNvPr id="6" name="Subtítulo 2"/>
          <p:cNvSpPr txBox="1">
            <a:spLocks/>
          </p:cNvSpPr>
          <p:nvPr/>
        </p:nvSpPr>
        <p:spPr>
          <a:xfrm>
            <a:off x="5905500" y="166243"/>
            <a:ext cx="2857500" cy="1633403"/>
          </a:xfrm>
          <a:prstGeom prst="rect">
            <a:avLst/>
          </a:prstGeom>
          <a:noFill/>
          <a:ln>
            <a:noFill/>
          </a:ln>
        </p:spPr>
        <p:txBody>
          <a:bodyPr spcFirstLastPara="1" wrap="square" lIns="91425" tIns="91425" rIns="72000"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1pPr>
            <a:lvl2pPr marL="914400" marR="0" lvl="1"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2pPr>
            <a:lvl3pPr marL="1371600" marR="0" lvl="2"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3pPr>
            <a:lvl4pPr marL="1828800" marR="0" lvl="3"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4pPr>
            <a:lvl5pPr marL="2286000" marR="0" lvl="4"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5pPr>
            <a:lvl6pPr marL="2743200" marR="0" lvl="5"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6pPr>
            <a:lvl7pPr marL="3200400" marR="0" lvl="6"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7pPr>
            <a:lvl8pPr marL="3657600" marR="0" lvl="7"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8pPr>
            <a:lvl9pPr marL="4114800" marR="0" lvl="8" indent="-317500" algn="r" rtl="0">
              <a:lnSpc>
                <a:spcPct val="100000"/>
              </a:lnSpc>
              <a:spcBef>
                <a:spcPts val="1600"/>
              </a:spcBef>
              <a:spcAft>
                <a:spcPts val="160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9pPr>
          </a:lstStyle>
          <a:p>
            <a:r>
              <a:rPr lang="es-ES" dirty="0" smtClean="0"/>
              <a:t>Total cases in </a:t>
            </a:r>
            <a:r>
              <a:rPr lang="es-ES" dirty="0" err="1" smtClean="0"/>
              <a:t>our</a:t>
            </a:r>
            <a:r>
              <a:rPr lang="es-ES" dirty="0" smtClean="0"/>
              <a:t> 5 </a:t>
            </a:r>
            <a:r>
              <a:rPr lang="es-ES" dirty="0" err="1" smtClean="0"/>
              <a:t>countries</a:t>
            </a:r>
            <a:r>
              <a:rPr lang="es-ES" dirty="0" smtClean="0"/>
              <a:t>:</a:t>
            </a:r>
          </a:p>
          <a:p>
            <a:endParaRPr lang="es-ES" dirty="0" smtClean="0"/>
          </a:p>
          <a:p>
            <a:r>
              <a:rPr lang="es-ES" dirty="0" smtClean="0"/>
              <a:t>Argentina</a:t>
            </a:r>
          </a:p>
          <a:p>
            <a:r>
              <a:rPr lang="es-ES" dirty="0" smtClean="0"/>
              <a:t>Chile</a:t>
            </a:r>
          </a:p>
          <a:p>
            <a:r>
              <a:rPr lang="es-ES" dirty="0" smtClean="0"/>
              <a:t>Colombia</a:t>
            </a:r>
          </a:p>
          <a:p>
            <a:r>
              <a:rPr lang="es-ES" dirty="0" err="1" smtClean="0"/>
              <a:t>Russia</a:t>
            </a:r>
            <a:endParaRPr lang="es-ES" dirty="0" smtClean="0"/>
          </a:p>
          <a:p>
            <a:r>
              <a:rPr lang="es-ES" dirty="0" err="1" smtClean="0"/>
              <a:t>Spain</a:t>
            </a:r>
            <a:endParaRPr lang="es-ES" dirty="0"/>
          </a:p>
        </p:txBody>
      </p:sp>
      <p:pic>
        <p:nvPicPr>
          <p:cNvPr id="2" name="Imagen 1" descr="scatter_new_cases_5_countri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573" y="1028095"/>
            <a:ext cx="4746655" cy="3559991"/>
          </a:xfrm>
          <a:prstGeom prst="rect">
            <a:avLst/>
          </a:prstGeom>
        </p:spPr>
      </p:pic>
    </p:spTree>
    <p:extLst>
      <p:ext uri="{BB962C8B-B14F-4D97-AF65-F5344CB8AC3E}">
        <p14:creationId xmlns:p14="http://schemas.microsoft.com/office/powerpoint/2010/main" val="1228412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8" name="Google Shape;858;p60"/>
          <p:cNvSpPr txBox="1">
            <a:spLocks noGrp="1"/>
          </p:cNvSpPr>
          <p:nvPr>
            <p:ph type="ctrTitle" idx="2"/>
          </p:nvPr>
        </p:nvSpPr>
        <p:spPr>
          <a:xfrm>
            <a:off x="4737100" y="351847"/>
            <a:ext cx="34676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PIE CHART</a:t>
            </a:r>
            <a:endParaRPr dirty="0">
              <a:solidFill>
                <a:schemeClr val="accent2"/>
              </a:solidFill>
            </a:endParaRPr>
          </a:p>
        </p:txBody>
      </p:sp>
      <p:sp>
        <p:nvSpPr>
          <p:cNvPr id="3" name="Subtítulo 2"/>
          <p:cNvSpPr>
            <a:spLocks noGrp="1"/>
          </p:cNvSpPr>
          <p:nvPr>
            <p:ph type="subTitle" idx="1"/>
          </p:nvPr>
        </p:nvSpPr>
        <p:spPr>
          <a:xfrm>
            <a:off x="5431800" y="982447"/>
            <a:ext cx="2772900" cy="655853"/>
          </a:xfrm>
        </p:spPr>
        <p:txBody>
          <a:bodyPr/>
          <a:lstStyle/>
          <a:p>
            <a:r>
              <a:rPr lang="es-ES" dirty="0" smtClean="0"/>
              <a:t>Total </a:t>
            </a:r>
            <a:r>
              <a:rPr lang="es-ES" dirty="0" err="1" smtClean="0"/>
              <a:t>death</a:t>
            </a:r>
            <a:r>
              <a:rPr lang="es-ES" dirty="0" smtClean="0"/>
              <a:t> in </a:t>
            </a:r>
            <a:r>
              <a:rPr lang="es-ES" dirty="0" err="1" smtClean="0"/>
              <a:t>our</a:t>
            </a:r>
            <a:r>
              <a:rPr lang="es-ES" dirty="0" smtClean="0"/>
              <a:t> 5 </a:t>
            </a:r>
            <a:r>
              <a:rPr lang="es-ES" dirty="0" err="1" smtClean="0"/>
              <a:t>countries</a:t>
            </a:r>
            <a:endParaRPr lang="es-ES" dirty="0"/>
          </a:p>
        </p:txBody>
      </p:sp>
      <p:pic>
        <p:nvPicPr>
          <p:cNvPr id="2" name="Imagen 1" descr="pie_total_deaths_5_countries.png"/>
          <p:cNvPicPr>
            <a:picLocks noChangeAspect="1"/>
          </p:cNvPicPr>
          <p:nvPr/>
        </p:nvPicPr>
        <p:blipFill rotWithShape="1">
          <a:blip r:embed="rId3">
            <a:extLst>
              <a:ext uri="{28A0092B-C50C-407E-A947-70E740481C1C}">
                <a14:useLocalDpi xmlns:a14="http://schemas.microsoft.com/office/drawing/2010/main" val="0"/>
              </a:ext>
            </a:extLst>
          </a:blip>
          <a:srcRect l="14222" t="3456" r="12099" b="10371"/>
          <a:stretch/>
        </p:blipFill>
        <p:spPr>
          <a:xfrm>
            <a:off x="533401" y="177800"/>
            <a:ext cx="4737100" cy="4432300"/>
          </a:xfrm>
          <a:prstGeom prst="rect">
            <a:avLst/>
          </a:prstGeom>
        </p:spPr>
      </p:pic>
      <p:sp>
        <p:nvSpPr>
          <p:cNvPr id="4" name="Rectángulo 3"/>
          <p:cNvSpPr/>
          <p:nvPr/>
        </p:nvSpPr>
        <p:spPr>
          <a:xfrm>
            <a:off x="7391400" y="3028375"/>
            <a:ext cx="1092200" cy="1169551"/>
          </a:xfrm>
          <a:prstGeom prst="rect">
            <a:avLst/>
          </a:prstGeom>
        </p:spPr>
        <p:txBody>
          <a:bodyPr wrap="square">
            <a:spAutoFit/>
          </a:bodyPr>
          <a:lstStyle/>
          <a:p>
            <a:pPr marL="457200" lvl="0" indent="-317500" algn="r">
              <a:buClr>
                <a:srgbClr val="FFFFFF"/>
              </a:buClr>
              <a:buSzPts val="1400"/>
            </a:pPr>
            <a:r>
              <a:rPr lang="es-ES" dirty="0">
                <a:solidFill>
                  <a:srgbClr val="FFFFFF"/>
                </a:solidFill>
                <a:latin typeface="Anaheim"/>
                <a:ea typeface="Anaheim"/>
                <a:cs typeface="Anaheim"/>
                <a:sym typeface="Anaheim"/>
              </a:rPr>
              <a:t>Argentina</a:t>
            </a:r>
          </a:p>
          <a:p>
            <a:pPr marL="457200" lvl="0" indent="-317500" algn="r">
              <a:buClr>
                <a:srgbClr val="FFFFFF"/>
              </a:buClr>
              <a:buSzPts val="1400"/>
            </a:pPr>
            <a:r>
              <a:rPr lang="es-ES" dirty="0">
                <a:solidFill>
                  <a:srgbClr val="FFFFFF"/>
                </a:solidFill>
                <a:latin typeface="Anaheim"/>
                <a:ea typeface="Anaheim"/>
                <a:cs typeface="Anaheim"/>
                <a:sym typeface="Anaheim"/>
              </a:rPr>
              <a:t>Chile</a:t>
            </a:r>
          </a:p>
          <a:p>
            <a:pPr marL="457200" lvl="0" indent="-317500" algn="r">
              <a:buClr>
                <a:srgbClr val="FFFFFF"/>
              </a:buClr>
              <a:buSzPts val="1400"/>
            </a:pPr>
            <a:r>
              <a:rPr lang="es-ES" dirty="0">
                <a:solidFill>
                  <a:srgbClr val="FFFFFF"/>
                </a:solidFill>
                <a:latin typeface="Anaheim"/>
                <a:ea typeface="Anaheim"/>
                <a:cs typeface="Anaheim"/>
                <a:sym typeface="Anaheim"/>
              </a:rPr>
              <a:t>Colombia</a:t>
            </a:r>
          </a:p>
          <a:p>
            <a:pPr marL="457200" lvl="0" indent="-317500" algn="r">
              <a:buClr>
                <a:srgbClr val="FFFFFF"/>
              </a:buClr>
              <a:buSzPts val="1400"/>
            </a:pPr>
            <a:r>
              <a:rPr lang="es-ES" dirty="0" err="1">
                <a:solidFill>
                  <a:srgbClr val="FFFFFF"/>
                </a:solidFill>
                <a:latin typeface="Anaheim"/>
                <a:ea typeface="Anaheim"/>
                <a:cs typeface="Anaheim"/>
                <a:sym typeface="Anaheim"/>
              </a:rPr>
              <a:t>Russia</a:t>
            </a:r>
            <a:endParaRPr lang="es-ES" dirty="0">
              <a:solidFill>
                <a:srgbClr val="FFFFFF"/>
              </a:solidFill>
              <a:latin typeface="Anaheim"/>
              <a:ea typeface="Anaheim"/>
              <a:cs typeface="Anaheim"/>
              <a:sym typeface="Anaheim"/>
            </a:endParaRPr>
          </a:p>
          <a:p>
            <a:pPr marL="457200" lvl="0" indent="-317500" algn="r">
              <a:buClr>
                <a:srgbClr val="FFFFFF"/>
              </a:buClr>
              <a:buSzPts val="1400"/>
            </a:pPr>
            <a:r>
              <a:rPr lang="es-ES" dirty="0" err="1">
                <a:solidFill>
                  <a:srgbClr val="FFFFFF"/>
                </a:solidFill>
                <a:latin typeface="Anaheim"/>
                <a:ea typeface="Anaheim"/>
                <a:cs typeface="Anaheim"/>
                <a:sym typeface="Anaheim"/>
              </a:rPr>
              <a:t>Spain</a:t>
            </a:r>
            <a:endParaRPr lang="es-ES" dirty="0">
              <a:solidFill>
                <a:srgbClr val="FFFFFF"/>
              </a:solidFill>
              <a:latin typeface="Anaheim"/>
              <a:ea typeface="Anaheim"/>
              <a:cs typeface="Anaheim"/>
              <a:sym typeface="Anaheim"/>
            </a:endParaRPr>
          </a:p>
        </p:txBody>
      </p:sp>
    </p:spTree>
    <p:extLst>
      <p:ext uri="{BB962C8B-B14F-4D97-AF65-F5344CB8AC3E}">
        <p14:creationId xmlns:p14="http://schemas.microsoft.com/office/powerpoint/2010/main" val="1916789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8" name="Google Shape;858;p60"/>
          <p:cNvSpPr txBox="1">
            <a:spLocks noGrp="1"/>
          </p:cNvSpPr>
          <p:nvPr>
            <p:ph type="ctrTitle" idx="2"/>
          </p:nvPr>
        </p:nvSpPr>
        <p:spPr>
          <a:xfrm>
            <a:off x="367800" y="199447"/>
            <a:ext cx="30739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BARS</a:t>
            </a:r>
            <a:endParaRPr dirty="0">
              <a:solidFill>
                <a:schemeClr val="accent2"/>
              </a:solidFill>
            </a:endParaRPr>
          </a:p>
        </p:txBody>
      </p:sp>
      <p:sp>
        <p:nvSpPr>
          <p:cNvPr id="3" name="Subtítulo 2"/>
          <p:cNvSpPr>
            <a:spLocks noGrp="1"/>
          </p:cNvSpPr>
          <p:nvPr>
            <p:ph type="subTitle" idx="1"/>
          </p:nvPr>
        </p:nvSpPr>
        <p:spPr>
          <a:xfrm>
            <a:off x="88900" y="1160596"/>
            <a:ext cx="2857500" cy="1633403"/>
          </a:xfrm>
        </p:spPr>
        <p:txBody>
          <a:bodyPr/>
          <a:lstStyle/>
          <a:p>
            <a:r>
              <a:rPr lang="es-ES" dirty="0" smtClean="0"/>
              <a:t>Total </a:t>
            </a:r>
            <a:r>
              <a:rPr lang="es-ES" dirty="0" err="1" smtClean="0"/>
              <a:t>death</a:t>
            </a:r>
            <a:r>
              <a:rPr lang="es-ES" dirty="0" smtClean="0"/>
              <a:t> in </a:t>
            </a:r>
            <a:r>
              <a:rPr lang="es-ES" dirty="0" err="1" smtClean="0"/>
              <a:t>our</a:t>
            </a:r>
            <a:r>
              <a:rPr lang="es-ES" dirty="0" smtClean="0"/>
              <a:t> 5 </a:t>
            </a:r>
            <a:r>
              <a:rPr lang="es-ES" dirty="0" err="1" smtClean="0"/>
              <a:t>countries</a:t>
            </a:r>
            <a:r>
              <a:rPr lang="es-ES" dirty="0" smtClean="0"/>
              <a:t>:</a:t>
            </a:r>
          </a:p>
          <a:p>
            <a:endParaRPr lang="es-ES" dirty="0" smtClean="0"/>
          </a:p>
          <a:p>
            <a:r>
              <a:rPr lang="es-ES" dirty="0" smtClean="0"/>
              <a:t>Argentina</a:t>
            </a:r>
          </a:p>
          <a:p>
            <a:r>
              <a:rPr lang="es-ES" dirty="0" smtClean="0"/>
              <a:t>Chile</a:t>
            </a:r>
          </a:p>
          <a:p>
            <a:r>
              <a:rPr lang="es-ES" dirty="0" smtClean="0"/>
              <a:t>Colombia</a:t>
            </a:r>
          </a:p>
          <a:p>
            <a:r>
              <a:rPr lang="es-ES" dirty="0" err="1" smtClean="0"/>
              <a:t>Russia</a:t>
            </a:r>
            <a:endParaRPr lang="es-ES" dirty="0" smtClean="0"/>
          </a:p>
          <a:p>
            <a:r>
              <a:rPr lang="es-ES" dirty="0" err="1" smtClean="0"/>
              <a:t>Spain</a:t>
            </a:r>
            <a:endParaRPr lang="es-ES" dirty="0"/>
          </a:p>
        </p:txBody>
      </p:sp>
      <p:pic>
        <p:nvPicPr>
          <p:cNvPr id="2" name="Imagen 1" descr="bar_total_deaths_5_countr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700" y="322046"/>
            <a:ext cx="5534691" cy="4427753"/>
          </a:xfrm>
          <a:prstGeom prst="rect">
            <a:avLst/>
          </a:prstGeom>
        </p:spPr>
      </p:pic>
    </p:spTree>
    <p:extLst>
      <p:ext uri="{BB962C8B-B14F-4D97-AF65-F5344CB8AC3E}">
        <p14:creationId xmlns:p14="http://schemas.microsoft.com/office/powerpoint/2010/main" val="392348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40"/>
          <p:cNvPicPr preferRelativeResize="0"/>
          <p:nvPr/>
        </p:nvPicPr>
        <p:blipFill rotWithShape="1">
          <a:blip r:embed="rId4">
            <a:alphaModFix/>
          </a:blip>
          <a:srcRect l="30885" r="30885"/>
          <a:stretch/>
        </p:blipFill>
        <p:spPr>
          <a:xfrm>
            <a:off x="5766350" y="294300"/>
            <a:ext cx="3095700" cy="4554900"/>
          </a:xfrm>
          <a:prstGeom prst="rect">
            <a:avLst/>
          </a:prstGeom>
          <a:noFill/>
          <a:ln>
            <a:noFill/>
          </a:ln>
        </p:spPr>
      </p:pic>
      <p:sp>
        <p:nvSpPr>
          <p:cNvPr id="326" name="Google Shape;326;p40"/>
          <p:cNvSpPr txBox="1">
            <a:spLocks noGrp="1"/>
          </p:cNvSpPr>
          <p:nvPr>
            <p:ph type="subTitle" idx="1"/>
          </p:nvPr>
        </p:nvSpPr>
        <p:spPr>
          <a:xfrm>
            <a:off x="346355" y="1394396"/>
            <a:ext cx="5213089" cy="25578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smtClean="0">
                <a:latin typeface="+mn-lt"/>
              </a:rPr>
              <a:t>We used </a:t>
            </a:r>
            <a:r>
              <a:rPr lang="en" sz="1600" dirty="0" smtClean="0">
                <a:latin typeface="+mn-lt"/>
              </a:rPr>
              <a:t>[“</a:t>
            </a:r>
            <a:r>
              <a:rPr lang="en" sz="1600" dirty="0">
                <a:latin typeface="+mn-lt"/>
              </a:rPr>
              <a:t>GET”] </a:t>
            </a:r>
            <a:r>
              <a:rPr lang="en-US" sz="1600" dirty="0" smtClean="0">
                <a:latin typeface="+mn-lt"/>
              </a:rPr>
              <a:t>methodology to define 2 functions</a:t>
            </a:r>
            <a:r>
              <a:rPr lang="en" sz="1600" dirty="0" smtClean="0">
                <a:latin typeface="+mn-lt"/>
              </a:rPr>
              <a:t>:</a:t>
            </a:r>
            <a:endParaRPr sz="1600" dirty="0">
              <a:latin typeface="+mn-lt"/>
            </a:endParaRPr>
          </a:p>
          <a:p>
            <a:pPr marL="457200" lvl="0" indent="-304800" algn="l" rtl="0">
              <a:spcBef>
                <a:spcPts val="1600"/>
              </a:spcBef>
              <a:spcAft>
                <a:spcPts val="0"/>
              </a:spcAft>
              <a:buSzPts val="1200"/>
              <a:buChar char="❏"/>
            </a:pPr>
            <a:r>
              <a:rPr lang="en-US" sz="1600" dirty="0" smtClean="0">
                <a:latin typeface="+mn-lt"/>
              </a:rPr>
              <a:t>1</a:t>
            </a:r>
            <a:r>
              <a:rPr lang="en-US" sz="1600" baseline="30000" dirty="0" smtClean="0">
                <a:latin typeface="+mn-lt"/>
              </a:rPr>
              <a:t>st</a:t>
            </a:r>
            <a:r>
              <a:rPr lang="en-US" sz="1600" dirty="0" smtClean="0">
                <a:latin typeface="+mn-lt"/>
              </a:rPr>
              <a:t>: Accessing with the group ID, you can obtain the </a:t>
            </a:r>
            <a:r>
              <a:rPr lang="en" sz="1600" dirty="0" smtClean="0">
                <a:latin typeface="+mn-lt"/>
              </a:rPr>
              <a:t>token </a:t>
            </a:r>
            <a:r>
              <a:rPr lang="en-US" sz="1600" dirty="0" smtClean="0">
                <a:latin typeface="+mn-lt"/>
              </a:rPr>
              <a:t>id</a:t>
            </a:r>
            <a:r>
              <a:rPr lang="en" sz="1600" dirty="0" smtClean="0">
                <a:latin typeface="+mn-lt"/>
              </a:rPr>
              <a:t>.</a:t>
            </a:r>
            <a:r>
              <a:rPr lang="en-US" sz="1600" dirty="0" smtClean="0">
                <a:latin typeface="+mn-lt"/>
              </a:rPr>
              <a:t> </a:t>
            </a:r>
            <a:r>
              <a:rPr lang="en-US" sz="1600" dirty="0" err="1" smtClean="0">
                <a:latin typeface="+mn-lt"/>
              </a:rPr>
              <a:t>EndPoint</a:t>
            </a:r>
            <a:r>
              <a:rPr lang="en-US" sz="1600" dirty="0" smtClean="0">
                <a:latin typeface="+mn-lt"/>
              </a:rPr>
              <a:t> of this function: </a:t>
            </a:r>
            <a:r>
              <a:rPr lang="en" sz="1600" dirty="0" smtClean="0">
                <a:latin typeface="+mn-lt"/>
              </a:rPr>
              <a:t>=</a:t>
            </a:r>
            <a:r>
              <a:rPr lang="en-US" sz="1600" dirty="0" smtClean="0">
                <a:latin typeface="+mn-lt"/>
              </a:rPr>
              <a:t>/</a:t>
            </a:r>
            <a:r>
              <a:rPr lang="en" sz="1600" dirty="0" smtClean="0">
                <a:latin typeface="+mn-lt"/>
              </a:rPr>
              <a:t>get_token/</a:t>
            </a:r>
            <a:endParaRPr sz="1600" dirty="0" smtClean="0">
              <a:latin typeface="+mn-lt"/>
            </a:endParaRPr>
          </a:p>
          <a:p>
            <a:pPr marL="152400" indent="0">
              <a:buSzPts val="1200"/>
            </a:pPr>
            <a:endParaRPr lang="en-US" sz="1600" u="sng" dirty="0" smtClean="0">
              <a:solidFill>
                <a:schemeClr val="hlink"/>
              </a:solidFill>
              <a:latin typeface="+mn-lt"/>
              <a:ea typeface="Arial"/>
              <a:cs typeface="Arial"/>
              <a:sym typeface="Arial"/>
              <a:hlinkClick r:id="rId5"/>
            </a:endParaRPr>
          </a:p>
          <a:p>
            <a:pPr marL="152400" indent="0">
              <a:buSzPts val="1200"/>
            </a:pPr>
            <a:r>
              <a:rPr lang="en-US" sz="1600" u="sng" dirty="0" smtClean="0">
                <a:solidFill>
                  <a:schemeClr val="hlink"/>
                </a:solidFill>
                <a:latin typeface="+mn-lt"/>
                <a:ea typeface="Arial"/>
                <a:cs typeface="Arial"/>
                <a:sym typeface="Arial"/>
                <a:hlinkClick r:id="rId6"/>
              </a:rPr>
              <a:t>http</a:t>
            </a:r>
            <a:r>
              <a:rPr lang="en-US" sz="1600" u="sng" dirty="0">
                <a:solidFill>
                  <a:schemeClr val="hlink"/>
                </a:solidFill>
                <a:latin typeface="+mn-lt"/>
                <a:ea typeface="Arial"/>
                <a:cs typeface="Arial"/>
                <a:sym typeface="Arial"/>
                <a:hlinkClick r:id="rId6"/>
              </a:rPr>
              <a:t>://192.168.0.116:6060/get_token/?id=A137</a:t>
            </a:r>
            <a:endParaRPr lang="en-US" sz="1100" dirty="0">
              <a:solidFill>
                <a:srgbClr val="000000"/>
              </a:solidFill>
              <a:highlight>
                <a:srgbClr val="FFFFFF"/>
              </a:highlight>
              <a:latin typeface="+mn-lt"/>
              <a:ea typeface="Arial"/>
              <a:cs typeface="Arial"/>
              <a:sym typeface="Arial"/>
            </a:endParaRPr>
          </a:p>
          <a:p>
            <a:pPr marL="152400" lvl="0" indent="0" algn="l" rtl="0">
              <a:spcBef>
                <a:spcPts val="0"/>
              </a:spcBef>
              <a:spcAft>
                <a:spcPts val="0"/>
              </a:spcAft>
              <a:buSzPts val="1200"/>
            </a:pPr>
            <a:endParaRPr sz="1600" dirty="0" smtClean="0">
              <a:latin typeface="+mn-lt"/>
            </a:endParaRPr>
          </a:p>
        </p:txBody>
      </p:sp>
      <p:sp>
        <p:nvSpPr>
          <p:cNvPr id="327" name="Google Shape;327;p40"/>
          <p:cNvSpPr txBox="1">
            <a:spLocks noGrp="1"/>
          </p:cNvSpPr>
          <p:nvPr>
            <p:ph type="ctrTitle"/>
          </p:nvPr>
        </p:nvSpPr>
        <p:spPr>
          <a:xfrm>
            <a:off x="720050" y="447323"/>
            <a:ext cx="45597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smtClean="0">
                <a:solidFill>
                  <a:schemeClr val="dk1"/>
                </a:solidFill>
                <a:latin typeface="Saira Semi Condensed"/>
                <a:ea typeface="Saira Semi Condensed"/>
                <a:cs typeface="Saira Semi Condensed"/>
                <a:sym typeface="Saira Semi Condensed"/>
              </a:rPr>
              <a:t>WE CREATED THE API</a:t>
            </a:r>
            <a:endParaRPr dirty="0"/>
          </a:p>
        </p:txBody>
      </p:sp>
      <p:sp>
        <p:nvSpPr>
          <p:cNvPr id="328" name="Google Shape;328;p40"/>
          <p:cNvSpPr/>
          <p:nvPr/>
        </p:nvSpPr>
        <p:spPr>
          <a:xfrm rot="10800000" flipH="1">
            <a:off x="426925" y="29430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8" name="Google Shape;858;p60"/>
          <p:cNvSpPr txBox="1">
            <a:spLocks noGrp="1"/>
          </p:cNvSpPr>
          <p:nvPr>
            <p:ph type="ctrTitle" idx="2"/>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LINES</a:t>
            </a:r>
            <a:endParaRPr dirty="0">
              <a:solidFill>
                <a:schemeClr val="accent2"/>
              </a:solidFill>
            </a:endParaRPr>
          </a:p>
        </p:txBody>
      </p:sp>
      <p:sp>
        <p:nvSpPr>
          <p:cNvPr id="5" name="Subtítulo 2"/>
          <p:cNvSpPr txBox="1">
            <a:spLocks/>
          </p:cNvSpPr>
          <p:nvPr/>
        </p:nvSpPr>
        <p:spPr>
          <a:xfrm>
            <a:off x="88900" y="1160596"/>
            <a:ext cx="2857500" cy="1633403"/>
          </a:xfrm>
          <a:prstGeom prst="rect">
            <a:avLst/>
          </a:prstGeom>
          <a:noFill/>
          <a:ln>
            <a:noFill/>
          </a:ln>
        </p:spPr>
        <p:txBody>
          <a:bodyPr spcFirstLastPara="1" wrap="square" lIns="91425" tIns="91425" rIns="72000"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1pPr>
            <a:lvl2pPr marL="914400" marR="0" lvl="1"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2pPr>
            <a:lvl3pPr marL="1371600" marR="0" lvl="2"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3pPr>
            <a:lvl4pPr marL="1828800" marR="0" lvl="3"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4pPr>
            <a:lvl5pPr marL="2286000" marR="0" lvl="4"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5pPr>
            <a:lvl6pPr marL="2743200" marR="0" lvl="5"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6pPr>
            <a:lvl7pPr marL="3200400" marR="0" lvl="6"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7pPr>
            <a:lvl8pPr marL="3657600" marR="0" lvl="7" indent="-317500" algn="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8pPr>
            <a:lvl9pPr marL="4114800" marR="0" lvl="8" indent="-317500" algn="r" rtl="0">
              <a:lnSpc>
                <a:spcPct val="100000"/>
              </a:lnSpc>
              <a:spcBef>
                <a:spcPts val="1600"/>
              </a:spcBef>
              <a:spcAft>
                <a:spcPts val="160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9pPr>
          </a:lstStyle>
          <a:p>
            <a:r>
              <a:rPr lang="es-ES" smtClean="0"/>
              <a:t>Total death in our 5 countries:</a:t>
            </a:r>
          </a:p>
          <a:p>
            <a:endParaRPr lang="es-ES" smtClean="0"/>
          </a:p>
          <a:p>
            <a:r>
              <a:rPr lang="es-ES" smtClean="0"/>
              <a:t>Argentina</a:t>
            </a:r>
          </a:p>
          <a:p>
            <a:r>
              <a:rPr lang="es-ES" smtClean="0"/>
              <a:t>Chile</a:t>
            </a:r>
          </a:p>
          <a:p>
            <a:r>
              <a:rPr lang="es-ES" smtClean="0"/>
              <a:t>Colombia</a:t>
            </a:r>
          </a:p>
          <a:p>
            <a:r>
              <a:rPr lang="es-ES" smtClean="0"/>
              <a:t>Russia</a:t>
            </a:r>
          </a:p>
          <a:p>
            <a:r>
              <a:rPr lang="es-ES" smtClean="0"/>
              <a:t>Spain</a:t>
            </a:r>
            <a:endParaRPr lang="es-ES" dirty="0"/>
          </a:p>
        </p:txBody>
      </p:sp>
      <p:pic>
        <p:nvPicPr>
          <p:cNvPr id="4" name="Imagen 3" descr="line_total_deaths_5_countries.png"/>
          <p:cNvPicPr>
            <a:picLocks noChangeAspect="1"/>
          </p:cNvPicPr>
          <p:nvPr/>
        </p:nvPicPr>
        <p:blipFill rotWithShape="1">
          <a:blip r:embed="rId3">
            <a:extLst>
              <a:ext uri="{28A0092B-C50C-407E-A947-70E740481C1C}">
                <a14:useLocalDpi xmlns:a14="http://schemas.microsoft.com/office/drawing/2010/main" val="0"/>
              </a:ext>
            </a:extLst>
          </a:blip>
          <a:srcRect t="4938"/>
          <a:stretch/>
        </p:blipFill>
        <p:spPr>
          <a:xfrm>
            <a:off x="3136899" y="982796"/>
            <a:ext cx="4829175" cy="3672558"/>
          </a:xfrm>
          <a:prstGeom prst="rect">
            <a:avLst/>
          </a:prstGeom>
        </p:spPr>
      </p:pic>
    </p:spTree>
    <p:extLst>
      <p:ext uri="{BB962C8B-B14F-4D97-AF65-F5344CB8AC3E}">
        <p14:creationId xmlns:p14="http://schemas.microsoft.com/office/powerpoint/2010/main" val="2601551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8" name="Google Shape;858;p60"/>
          <p:cNvSpPr txBox="1">
            <a:spLocks noGrp="1"/>
          </p:cNvSpPr>
          <p:nvPr>
            <p:ph type="ctrTitle" idx="2"/>
          </p:nvPr>
        </p:nvSpPr>
        <p:spPr>
          <a:xfrm>
            <a:off x="4737100" y="351847"/>
            <a:ext cx="34676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POINTS</a:t>
            </a:r>
            <a:endParaRPr dirty="0">
              <a:solidFill>
                <a:schemeClr val="accent2"/>
              </a:solidFill>
            </a:endParaRPr>
          </a:p>
        </p:txBody>
      </p:sp>
      <p:sp>
        <p:nvSpPr>
          <p:cNvPr id="3" name="Subtítulo 2"/>
          <p:cNvSpPr>
            <a:spLocks noGrp="1"/>
          </p:cNvSpPr>
          <p:nvPr>
            <p:ph type="subTitle" idx="1"/>
          </p:nvPr>
        </p:nvSpPr>
        <p:spPr>
          <a:xfrm>
            <a:off x="5431800" y="982447"/>
            <a:ext cx="2772900" cy="655853"/>
          </a:xfrm>
        </p:spPr>
        <p:txBody>
          <a:bodyPr/>
          <a:lstStyle/>
          <a:p>
            <a:r>
              <a:rPr lang="es-ES" dirty="0" smtClean="0"/>
              <a:t>Total </a:t>
            </a:r>
            <a:r>
              <a:rPr lang="es-ES" dirty="0" err="1" smtClean="0"/>
              <a:t>death</a:t>
            </a:r>
            <a:r>
              <a:rPr lang="es-ES" dirty="0" smtClean="0"/>
              <a:t> in </a:t>
            </a:r>
            <a:r>
              <a:rPr lang="es-ES" dirty="0" err="1" smtClean="0"/>
              <a:t>our</a:t>
            </a:r>
            <a:r>
              <a:rPr lang="es-ES" dirty="0" smtClean="0"/>
              <a:t> 5 </a:t>
            </a:r>
            <a:r>
              <a:rPr lang="es-ES" dirty="0" err="1" smtClean="0"/>
              <a:t>countries</a:t>
            </a:r>
            <a:endParaRPr lang="es-ES" dirty="0"/>
          </a:p>
        </p:txBody>
      </p:sp>
      <p:sp>
        <p:nvSpPr>
          <p:cNvPr id="4" name="Rectángulo 3"/>
          <p:cNvSpPr/>
          <p:nvPr/>
        </p:nvSpPr>
        <p:spPr>
          <a:xfrm>
            <a:off x="7391400" y="3028375"/>
            <a:ext cx="1092200" cy="1169551"/>
          </a:xfrm>
          <a:prstGeom prst="rect">
            <a:avLst/>
          </a:prstGeom>
        </p:spPr>
        <p:txBody>
          <a:bodyPr wrap="square">
            <a:spAutoFit/>
          </a:bodyPr>
          <a:lstStyle/>
          <a:p>
            <a:pPr marL="457200" lvl="0" indent="-317500" algn="r">
              <a:buClr>
                <a:srgbClr val="FFFFFF"/>
              </a:buClr>
              <a:buSzPts val="1400"/>
            </a:pPr>
            <a:r>
              <a:rPr lang="es-ES" dirty="0">
                <a:solidFill>
                  <a:srgbClr val="FFFFFF"/>
                </a:solidFill>
                <a:latin typeface="Anaheim"/>
                <a:ea typeface="Anaheim"/>
                <a:cs typeface="Anaheim"/>
                <a:sym typeface="Anaheim"/>
              </a:rPr>
              <a:t>Argentina</a:t>
            </a:r>
          </a:p>
          <a:p>
            <a:pPr marL="457200" lvl="0" indent="-317500" algn="r">
              <a:buClr>
                <a:srgbClr val="FFFFFF"/>
              </a:buClr>
              <a:buSzPts val="1400"/>
            </a:pPr>
            <a:r>
              <a:rPr lang="es-ES" dirty="0">
                <a:solidFill>
                  <a:srgbClr val="FFFFFF"/>
                </a:solidFill>
                <a:latin typeface="Anaheim"/>
                <a:ea typeface="Anaheim"/>
                <a:cs typeface="Anaheim"/>
                <a:sym typeface="Anaheim"/>
              </a:rPr>
              <a:t>Chile</a:t>
            </a:r>
          </a:p>
          <a:p>
            <a:pPr marL="457200" lvl="0" indent="-317500" algn="r">
              <a:buClr>
                <a:srgbClr val="FFFFFF"/>
              </a:buClr>
              <a:buSzPts val="1400"/>
            </a:pPr>
            <a:r>
              <a:rPr lang="es-ES" dirty="0">
                <a:solidFill>
                  <a:srgbClr val="FFFFFF"/>
                </a:solidFill>
                <a:latin typeface="Anaheim"/>
                <a:ea typeface="Anaheim"/>
                <a:cs typeface="Anaheim"/>
                <a:sym typeface="Anaheim"/>
              </a:rPr>
              <a:t>Colombia</a:t>
            </a:r>
          </a:p>
          <a:p>
            <a:pPr marL="457200" lvl="0" indent="-317500" algn="r">
              <a:buClr>
                <a:srgbClr val="FFFFFF"/>
              </a:buClr>
              <a:buSzPts val="1400"/>
            </a:pPr>
            <a:r>
              <a:rPr lang="es-ES" dirty="0" err="1">
                <a:solidFill>
                  <a:srgbClr val="FFFFFF"/>
                </a:solidFill>
                <a:latin typeface="Anaheim"/>
                <a:ea typeface="Anaheim"/>
                <a:cs typeface="Anaheim"/>
                <a:sym typeface="Anaheim"/>
              </a:rPr>
              <a:t>Russia</a:t>
            </a:r>
            <a:endParaRPr lang="es-ES" dirty="0">
              <a:solidFill>
                <a:srgbClr val="FFFFFF"/>
              </a:solidFill>
              <a:latin typeface="Anaheim"/>
              <a:ea typeface="Anaheim"/>
              <a:cs typeface="Anaheim"/>
              <a:sym typeface="Anaheim"/>
            </a:endParaRPr>
          </a:p>
          <a:p>
            <a:pPr marL="457200" lvl="0" indent="-317500" algn="r">
              <a:buClr>
                <a:srgbClr val="FFFFFF"/>
              </a:buClr>
              <a:buSzPts val="1400"/>
            </a:pPr>
            <a:r>
              <a:rPr lang="es-ES" dirty="0" err="1">
                <a:solidFill>
                  <a:srgbClr val="FFFFFF"/>
                </a:solidFill>
                <a:latin typeface="Anaheim"/>
                <a:ea typeface="Anaheim"/>
                <a:cs typeface="Anaheim"/>
                <a:sym typeface="Anaheim"/>
              </a:rPr>
              <a:t>Spain</a:t>
            </a:r>
            <a:endParaRPr lang="es-ES" dirty="0">
              <a:solidFill>
                <a:srgbClr val="FFFFFF"/>
              </a:solidFill>
              <a:latin typeface="Anaheim"/>
              <a:ea typeface="Anaheim"/>
              <a:cs typeface="Anaheim"/>
              <a:sym typeface="Anaheim"/>
            </a:endParaRPr>
          </a:p>
        </p:txBody>
      </p:sp>
      <p:pic>
        <p:nvPicPr>
          <p:cNvPr id="5" name="Imagen 4" descr="scatter_total_deaths_5_countr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50" y="422953"/>
            <a:ext cx="5033297" cy="3774973"/>
          </a:xfrm>
          <a:prstGeom prst="rect">
            <a:avLst/>
          </a:prstGeom>
        </p:spPr>
      </p:pic>
    </p:spTree>
    <p:extLst>
      <p:ext uri="{BB962C8B-B14F-4D97-AF65-F5344CB8AC3E}">
        <p14:creationId xmlns:p14="http://schemas.microsoft.com/office/powerpoint/2010/main" val="2115341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1"/>
        <p:cNvGrpSpPr/>
        <p:nvPr/>
      </p:nvGrpSpPr>
      <p:grpSpPr>
        <a:xfrm>
          <a:off x="0" y="0"/>
          <a:ext cx="0" cy="0"/>
          <a:chOff x="0" y="0"/>
          <a:chExt cx="0" cy="0"/>
        </a:xfrm>
      </p:grpSpPr>
      <p:sp>
        <p:nvSpPr>
          <p:cNvPr id="692" name="Google Shape;692;p49"/>
          <p:cNvSpPr txBox="1">
            <a:spLocks noGrp="1"/>
          </p:cNvSpPr>
          <p:nvPr>
            <p:ph type="ctrTitle"/>
          </p:nvPr>
        </p:nvSpPr>
        <p:spPr>
          <a:xfrm>
            <a:off x="310923" y="93697"/>
            <a:ext cx="7982677"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Countries from our Group A</a:t>
            </a:r>
            <a:endParaRPr dirty="0">
              <a:solidFill>
                <a:schemeClr val="accent1"/>
              </a:solidFill>
            </a:endParaRPr>
          </a:p>
        </p:txBody>
      </p:sp>
      <p:graphicFrame>
        <p:nvGraphicFramePr>
          <p:cNvPr id="693" name="Google Shape;693;p49"/>
          <p:cNvGraphicFramePr/>
          <p:nvPr>
            <p:extLst>
              <p:ext uri="{D42A27DB-BD31-4B8C-83A1-F6EECF244321}">
                <p14:modId xmlns:p14="http://schemas.microsoft.com/office/powerpoint/2010/main" val="2872924003"/>
              </p:ext>
            </p:extLst>
          </p:nvPr>
        </p:nvGraphicFramePr>
        <p:xfrm>
          <a:off x="1095099" y="1282096"/>
          <a:ext cx="6307218" cy="2515699"/>
        </p:xfrm>
        <a:graphic>
          <a:graphicData uri="http://schemas.openxmlformats.org/drawingml/2006/table">
            <a:tbl>
              <a:tblPr>
                <a:noFill/>
                <a:tableStyleId>{9E833A8B-7B0C-4ED7-BDD0-C01482B29DA5}</a:tableStyleId>
              </a:tblPr>
              <a:tblGrid>
                <a:gridCol w="2102406"/>
                <a:gridCol w="2102406"/>
                <a:gridCol w="2102406"/>
              </a:tblGrid>
              <a:tr h="534650">
                <a:tc>
                  <a:txBody>
                    <a:bodyPr/>
                    <a:lstStyle/>
                    <a:p>
                      <a:pPr marL="0" lvl="0" indent="0" algn="l" rtl="0">
                        <a:spcBef>
                          <a:spcPts val="0"/>
                        </a:spcBef>
                        <a:spcAft>
                          <a:spcPts val="0"/>
                        </a:spcAft>
                        <a:buNone/>
                      </a:pPr>
                      <a:endParaRPr dirty="0">
                        <a:solidFill>
                          <a:srgbClr val="FFFFFF"/>
                        </a:solidFill>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aseline="0" dirty="0" smtClean="0">
                          <a:solidFill>
                            <a:schemeClr val="dk1"/>
                          </a:solidFill>
                          <a:latin typeface="Saira Semi Condensed"/>
                          <a:ea typeface="Saira Semi Condensed"/>
                          <a:cs typeface="Saira Semi Condensed"/>
                          <a:sym typeface="Saira Semi Condensed"/>
                        </a:rPr>
                        <a:t>Total NEW CASES</a:t>
                      </a:r>
                      <a:endParaRPr dirty="0">
                        <a:solidFill>
                          <a:schemeClr val="dk1"/>
                        </a:solidFill>
                        <a:latin typeface="Saira Semi Condensed"/>
                        <a:ea typeface="Saira Semi Condensed"/>
                        <a:cs typeface="Saira Semi Condensed"/>
                        <a:sym typeface="Saira Semi Condense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US" dirty="0" smtClean="0">
                          <a:solidFill>
                            <a:schemeClr val="dk1"/>
                          </a:solidFill>
                          <a:latin typeface="Saira Semi Condensed"/>
                          <a:ea typeface="Saira Semi Condensed"/>
                          <a:cs typeface="Saira Semi Condensed"/>
                          <a:sym typeface="Saira Semi Condensed"/>
                        </a:rPr>
                        <a:t>TOTAL </a:t>
                      </a:r>
                      <a:r>
                        <a:rPr lang="en" dirty="0" smtClean="0">
                          <a:solidFill>
                            <a:schemeClr val="dk1"/>
                          </a:solidFill>
                          <a:latin typeface="Saira Semi Condensed"/>
                          <a:ea typeface="Saira Semi Condensed"/>
                          <a:cs typeface="Saira Semi Condensed"/>
                          <a:sym typeface="Saira Semi Condensed"/>
                        </a:rPr>
                        <a:t>DEATHS</a:t>
                      </a:r>
                      <a:endParaRPr dirty="0">
                        <a:solidFill>
                          <a:schemeClr val="dk1"/>
                        </a:solidFill>
                        <a:latin typeface="Saira Semi Condensed"/>
                        <a:ea typeface="Saira Semi Condensed"/>
                        <a:cs typeface="Saira Semi Condensed"/>
                        <a:sym typeface="Saira Semi Condense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r>
              <a:tr h="334738">
                <a:tc>
                  <a:txBody>
                    <a:bodyPr/>
                    <a:lstStyle/>
                    <a:p>
                      <a:pPr marL="0" lvl="0" indent="0" algn="l" rtl="0">
                        <a:spcBef>
                          <a:spcPts val="0"/>
                        </a:spcBef>
                        <a:spcAft>
                          <a:spcPts val="0"/>
                        </a:spcAft>
                        <a:buNone/>
                      </a:pPr>
                      <a:r>
                        <a:rPr lang="en-US" dirty="0" smtClean="0">
                          <a:solidFill>
                            <a:schemeClr val="dk1"/>
                          </a:solidFill>
                          <a:latin typeface="Saira Semi Condensed"/>
                          <a:ea typeface="Saira Semi Condensed"/>
                          <a:cs typeface="Saira Semi Condensed"/>
                          <a:sym typeface="Saira Semi Condensed"/>
                        </a:rPr>
                        <a:t>Argentina</a:t>
                      </a:r>
                      <a:endParaRPr dirty="0">
                        <a:solidFill>
                          <a:schemeClr val="dk1"/>
                        </a:solidFill>
                        <a:latin typeface="Saira Semi Condensed"/>
                        <a:ea typeface="Saira Semi Condensed"/>
                        <a:cs typeface="Saira Semi Condensed"/>
                        <a:sym typeface="Saira Semi Condensed"/>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dk1"/>
                          </a:solidFill>
                          <a:latin typeface="Anaheim"/>
                          <a:ea typeface="Anaheim"/>
                          <a:cs typeface="Anaheim"/>
                          <a:sym typeface="Anaheim"/>
                        </a:rPr>
                        <a:t>370175</a:t>
                      </a:r>
                      <a:endParaRPr dirty="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US" dirty="0" smtClean="0">
                          <a:solidFill>
                            <a:schemeClr val="dk1"/>
                          </a:solidFill>
                          <a:latin typeface="Anaheim"/>
                          <a:ea typeface="Anaheim"/>
                          <a:cs typeface="Anaheim"/>
                          <a:sym typeface="Anaheim"/>
                        </a:rPr>
                        <a:t>7839</a:t>
                      </a:r>
                      <a:endParaRPr dirty="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r>
              <a:tr h="352205">
                <a:tc>
                  <a:txBody>
                    <a:bodyPr/>
                    <a:lstStyle/>
                    <a:p>
                      <a:pPr marL="0" lvl="0" indent="0" algn="l" rtl="0">
                        <a:spcBef>
                          <a:spcPts val="0"/>
                        </a:spcBef>
                        <a:spcAft>
                          <a:spcPts val="0"/>
                        </a:spcAft>
                        <a:buNone/>
                      </a:pPr>
                      <a:r>
                        <a:rPr lang="en-US" dirty="0" smtClean="0">
                          <a:solidFill>
                            <a:schemeClr val="dk1"/>
                          </a:solidFill>
                          <a:latin typeface="Saira Semi Condensed"/>
                          <a:ea typeface="Saira Semi Condensed"/>
                          <a:cs typeface="Saira Semi Condensed"/>
                          <a:sym typeface="Saira Semi Condensed"/>
                        </a:rPr>
                        <a:t>Chile</a:t>
                      </a:r>
                      <a:endParaRPr dirty="0">
                        <a:solidFill>
                          <a:schemeClr val="dk1"/>
                        </a:solidFill>
                        <a:latin typeface="Saira Semi Condensed"/>
                        <a:ea typeface="Saira Semi Condensed"/>
                        <a:cs typeface="Saira Semi Condensed"/>
                        <a:sym typeface="Saira Semi Condensed"/>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US" dirty="0" smtClean="0">
                          <a:solidFill>
                            <a:schemeClr val="dk1"/>
                          </a:solidFill>
                          <a:latin typeface="Anaheim"/>
                          <a:ea typeface="Anaheim"/>
                          <a:cs typeface="Anaheim"/>
                          <a:sym typeface="Anaheim"/>
                        </a:rPr>
                        <a:t>402365</a:t>
                      </a:r>
                      <a:endParaRPr dirty="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US" dirty="0" smtClean="0">
                          <a:solidFill>
                            <a:schemeClr val="dk1"/>
                          </a:solidFill>
                          <a:latin typeface="Anaheim"/>
                          <a:ea typeface="Anaheim"/>
                          <a:cs typeface="Anaheim"/>
                          <a:sym typeface="Anaheim"/>
                        </a:rPr>
                        <a:t>10990</a:t>
                      </a:r>
                      <a:endParaRPr dirty="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r>
              <a:tr h="352205">
                <a:tc>
                  <a:txBody>
                    <a:bodyPr/>
                    <a:lstStyle/>
                    <a:p>
                      <a:pPr marL="0" lvl="0" indent="0" algn="l" rtl="0">
                        <a:spcBef>
                          <a:spcPts val="0"/>
                        </a:spcBef>
                        <a:spcAft>
                          <a:spcPts val="0"/>
                        </a:spcAft>
                        <a:buNone/>
                      </a:pPr>
                      <a:r>
                        <a:rPr lang="en-US" dirty="0" smtClean="0">
                          <a:solidFill>
                            <a:schemeClr val="dk1"/>
                          </a:solidFill>
                          <a:latin typeface="Saira Semi Condensed"/>
                          <a:ea typeface="Saira Semi Condensed"/>
                          <a:cs typeface="Saira Semi Condensed"/>
                          <a:sym typeface="Saira Semi Condensed"/>
                        </a:rPr>
                        <a:t>Colombia</a:t>
                      </a:r>
                      <a:endParaRPr dirty="0">
                        <a:solidFill>
                          <a:schemeClr val="dk1"/>
                        </a:solidFill>
                        <a:latin typeface="Saira Semi Condensed"/>
                        <a:ea typeface="Saira Semi Condensed"/>
                        <a:cs typeface="Saira Semi Condensed"/>
                        <a:sym typeface="Saira Semi Condensed"/>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US" dirty="0" smtClean="0">
                          <a:solidFill>
                            <a:schemeClr val="dk1"/>
                          </a:solidFill>
                          <a:latin typeface="Anaheim"/>
                          <a:ea typeface="Anaheim"/>
                          <a:cs typeface="Anaheim"/>
                          <a:sym typeface="Anaheim"/>
                        </a:rPr>
                        <a:t>572270</a:t>
                      </a:r>
                      <a:endParaRPr dirty="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US" dirty="0" smtClean="0">
                          <a:solidFill>
                            <a:schemeClr val="dk1"/>
                          </a:solidFill>
                          <a:latin typeface="Anaheim"/>
                          <a:ea typeface="Anaheim"/>
                          <a:cs typeface="Anaheim"/>
                          <a:sym typeface="Anaheim"/>
                        </a:rPr>
                        <a:t>18184</a:t>
                      </a:r>
                      <a:endParaRPr dirty="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r>
              <a:tr h="352205">
                <a:tc>
                  <a:txBody>
                    <a:bodyPr/>
                    <a:lstStyle/>
                    <a:p>
                      <a:pPr marL="0" lvl="0" indent="0" algn="l" rtl="0">
                        <a:spcBef>
                          <a:spcPts val="0"/>
                        </a:spcBef>
                        <a:spcAft>
                          <a:spcPts val="0"/>
                        </a:spcAft>
                        <a:buNone/>
                      </a:pPr>
                      <a:r>
                        <a:rPr lang="en-US" dirty="0" smtClean="0">
                          <a:solidFill>
                            <a:schemeClr val="dk1"/>
                          </a:solidFill>
                          <a:latin typeface="Saira Semi Condensed"/>
                          <a:ea typeface="Saira Semi Condensed"/>
                          <a:cs typeface="Saira Semi Condensed"/>
                          <a:sym typeface="Saira Semi Condensed"/>
                        </a:rPr>
                        <a:t>Spain</a:t>
                      </a:r>
                      <a:endParaRPr dirty="0">
                        <a:solidFill>
                          <a:schemeClr val="dk1"/>
                        </a:solidFill>
                        <a:latin typeface="Saira Semi Condensed"/>
                        <a:ea typeface="Saira Semi Condensed"/>
                        <a:cs typeface="Saira Semi Condensed"/>
                        <a:sym typeface="Saira Semi Condensed"/>
                      </a:endParaRPr>
                    </a:p>
                  </a:txBody>
                  <a:tcPr marL="182875" marR="18287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US" dirty="0" smtClean="0">
                          <a:solidFill>
                            <a:schemeClr val="dk1"/>
                          </a:solidFill>
                          <a:latin typeface="Anaheim"/>
                          <a:ea typeface="Anaheim"/>
                          <a:cs typeface="Anaheim"/>
                          <a:sym typeface="Anaheim"/>
                        </a:rPr>
                        <a:t>419849</a:t>
                      </a:r>
                      <a:endParaRPr dirty="0">
                        <a:solidFill>
                          <a:schemeClr val="dk1"/>
                        </a:solidFill>
                        <a:latin typeface="Anaheim"/>
                        <a:ea typeface="Anaheim"/>
                        <a:cs typeface="Anaheim"/>
                        <a:sym typeface="Anaheim"/>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1">
                        <a:alpha val="2411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dk1"/>
                          </a:solidFill>
                          <a:latin typeface="Anaheim"/>
                          <a:ea typeface="Anaheim"/>
                          <a:cs typeface="Anaheim"/>
                          <a:sym typeface="Anaheim"/>
                        </a:rPr>
                        <a:t>28971</a:t>
                      </a:r>
                      <a:endParaRPr dirty="0">
                        <a:solidFill>
                          <a:schemeClr val="dk1"/>
                        </a:solidFill>
                        <a:latin typeface="Anaheim"/>
                        <a:ea typeface="Anaheim"/>
                        <a:cs typeface="Anaheim"/>
                        <a:sym typeface="Anaheim"/>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1">
                        <a:alpha val="24110"/>
                      </a:schemeClr>
                    </a:solidFill>
                  </a:tcPr>
                </a:tc>
              </a:tr>
              <a:tr h="352205">
                <a:tc>
                  <a:txBody>
                    <a:bodyPr/>
                    <a:lstStyle/>
                    <a:p>
                      <a:pPr marL="0" lvl="0" indent="0" algn="l" rtl="0">
                        <a:spcBef>
                          <a:spcPts val="0"/>
                        </a:spcBef>
                        <a:spcAft>
                          <a:spcPts val="0"/>
                        </a:spcAft>
                        <a:buNone/>
                      </a:pPr>
                      <a:r>
                        <a:rPr lang="en-US" dirty="0" smtClean="0">
                          <a:solidFill>
                            <a:schemeClr val="dk1"/>
                          </a:solidFill>
                          <a:latin typeface="Saira Semi Condensed"/>
                          <a:ea typeface="Saira Semi Condensed"/>
                          <a:cs typeface="Saira Semi Condensed"/>
                          <a:sym typeface="Saira Semi Condensed"/>
                        </a:rPr>
                        <a:t>Russia</a:t>
                      </a:r>
                      <a:endParaRPr dirty="0">
                        <a:solidFill>
                          <a:schemeClr val="dk1"/>
                        </a:solidFill>
                        <a:latin typeface="Saira Semi Condensed"/>
                        <a:ea typeface="Saira Semi Condensed"/>
                        <a:cs typeface="Saira Semi Condensed"/>
                        <a:sym typeface="Saira Semi Condensed"/>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US" dirty="0" smtClean="0">
                          <a:solidFill>
                            <a:schemeClr val="dk1"/>
                          </a:solidFill>
                          <a:latin typeface="Anaheim"/>
                          <a:ea typeface="Anaheim"/>
                          <a:cs typeface="Anaheim"/>
                          <a:sym typeface="Anaheim"/>
                        </a:rPr>
                        <a:t>970865</a:t>
                      </a:r>
                      <a:endParaRPr dirty="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US" dirty="0" smtClean="0">
                          <a:solidFill>
                            <a:schemeClr val="dk1"/>
                          </a:solidFill>
                          <a:latin typeface="Anaheim"/>
                          <a:ea typeface="Anaheim"/>
                          <a:cs typeface="Anaheim"/>
                          <a:sym typeface="Anaheim"/>
                        </a:rPr>
                        <a:t>16683</a:t>
                      </a:r>
                      <a:endParaRPr dirty="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7"/>
        <p:cNvGrpSpPr/>
        <p:nvPr/>
      </p:nvGrpSpPr>
      <p:grpSpPr>
        <a:xfrm>
          <a:off x="0" y="0"/>
          <a:ext cx="0" cy="0"/>
          <a:chOff x="0" y="0"/>
          <a:chExt cx="0" cy="0"/>
        </a:xfrm>
      </p:grpSpPr>
      <p:sp>
        <p:nvSpPr>
          <p:cNvPr id="698" name="Google Shape;698;p50"/>
          <p:cNvSpPr txBox="1">
            <a:spLocks noGrp="1"/>
          </p:cNvSpPr>
          <p:nvPr>
            <p:ph type="subTitle" idx="1"/>
          </p:nvPr>
        </p:nvSpPr>
        <p:spPr>
          <a:xfrm>
            <a:off x="2593156" y="4014907"/>
            <a:ext cx="3500159" cy="67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smtClean="0"/>
              <a:t>Mortality percentage as o</a:t>
            </a:r>
            <a:r>
              <a:rPr lang="en" dirty="0" smtClean="0"/>
              <a:t>f </a:t>
            </a:r>
            <a:r>
              <a:rPr lang="en-US" dirty="0" smtClean="0"/>
              <a:t>August</a:t>
            </a:r>
            <a:r>
              <a:rPr lang="en" dirty="0" smtClean="0"/>
              <a:t> </a:t>
            </a:r>
            <a:r>
              <a:rPr lang="en" dirty="0"/>
              <a:t>2020</a:t>
            </a:r>
            <a:endParaRPr dirty="0"/>
          </a:p>
        </p:txBody>
      </p:sp>
      <p:sp>
        <p:nvSpPr>
          <p:cNvPr id="699" name="Google Shape;699;p50"/>
          <p:cNvSpPr txBox="1">
            <a:spLocks noGrp="1"/>
          </p:cNvSpPr>
          <p:nvPr>
            <p:ph type="title"/>
          </p:nvPr>
        </p:nvSpPr>
        <p:spPr>
          <a:xfrm>
            <a:off x="2335242" y="3375725"/>
            <a:ext cx="3592285" cy="7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chemeClr val="dk1"/>
                </a:solidFill>
              </a:rPr>
              <a:t>0,03%</a:t>
            </a:r>
            <a:endParaRPr dirty="0">
              <a:solidFill>
                <a:schemeClr val="dk1"/>
              </a:solidFill>
            </a:endParaRPr>
          </a:p>
        </p:txBody>
      </p:sp>
      <p:sp>
        <p:nvSpPr>
          <p:cNvPr id="700" name="Google Shape;700;p50"/>
          <p:cNvSpPr txBox="1">
            <a:spLocks noGrp="1"/>
          </p:cNvSpPr>
          <p:nvPr>
            <p:ph type="subTitle" idx="2"/>
          </p:nvPr>
        </p:nvSpPr>
        <p:spPr>
          <a:xfrm>
            <a:off x="160784" y="1150491"/>
            <a:ext cx="5077316" cy="67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Reported cases of </a:t>
            </a:r>
            <a:r>
              <a:rPr lang="en" dirty="0" smtClean="0"/>
              <a:t>COVID-19</a:t>
            </a:r>
            <a:r>
              <a:rPr lang="en-US" dirty="0" smtClean="0"/>
              <a:t> in our 5 countries</a:t>
            </a:r>
            <a:endParaRPr dirty="0"/>
          </a:p>
        </p:txBody>
      </p:sp>
      <p:sp>
        <p:nvSpPr>
          <p:cNvPr id="701" name="Google Shape;701;p50"/>
          <p:cNvSpPr txBox="1">
            <a:spLocks noGrp="1"/>
          </p:cNvSpPr>
          <p:nvPr>
            <p:ph type="title" idx="3"/>
          </p:nvPr>
        </p:nvSpPr>
        <p:spPr>
          <a:xfrm>
            <a:off x="349900" y="385512"/>
            <a:ext cx="4888200" cy="7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chemeClr val="dk1"/>
                </a:solidFill>
              </a:rPr>
              <a:t>2,735,524</a:t>
            </a:r>
            <a:endParaRPr dirty="0">
              <a:solidFill>
                <a:schemeClr val="dk1"/>
              </a:solidFill>
            </a:endParaRPr>
          </a:p>
        </p:txBody>
      </p:sp>
      <p:sp>
        <p:nvSpPr>
          <p:cNvPr id="6" name="Google Shape;698;p50"/>
          <p:cNvSpPr txBox="1">
            <a:spLocks/>
          </p:cNvSpPr>
          <p:nvPr/>
        </p:nvSpPr>
        <p:spPr>
          <a:xfrm>
            <a:off x="4546948" y="2202321"/>
            <a:ext cx="4238171" cy="67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1pPr>
            <a:lvl2pPr marL="914400" marR="0" lvl="1"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2pPr>
            <a:lvl3pPr marL="1371600" marR="0" lvl="2"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3pPr>
            <a:lvl4pPr marL="1828800" marR="0" lvl="3"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4pPr>
            <a:lvl5pPr marL="2286000" marR="0" lvl="4"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5pPr>
            <a:lvl6pPr marL="2743200" marR="0" lvl="5"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6pPr>
            <a:lvl7pPr marL="3200400" marR="0" lvl="6"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7pPr>
            <a:lvl8pPr marL="3657600" marR="0" lvl="7"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8pPr>
            <a:lvl9pPr marL="4114800" marR="0" lvl="8" indent="-317500" algn="ctr" rtl="0">
              <a:lnSpc>
                <a:spcPct val="100000"/>
              </a:lnSpc>
              <a:spcBef>
                <a:spcPts val="1600"/>
              </a:spcBef>
              <a:spcAft>
                <a:spcPts val="160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9pPr>
          </a:lstStyle>
          <a:p>
            <a:pPr marL="0" indent="0">
              <a:spcAft>
                <a:spcPts val="1600"/>
              </a:spcAft>
            </a:pPr>
            <a:r>
              <a:rPr lang="en" dirty="0" smtClean="0"/>
              <a:t>Reported death of COVID-19 in our 5 countries as of August 2020</a:t>
            </a:r>
            <a:endParaRPr lang="en" dirty="0"/>
          </a:p>
        </p:txBody>
      </p:sp>
      <p:sp>
        <p:nvSpPr>
          <p:cNvPr id="7" name="Google Shape;699;p50"/>
          <p:cNvSpPr txBox="1">
            <a:spLocks/>
          </p:cNvSpPr>
          <p:nvPr/>
        </p:nvSpPr>
        <p:spPr>
          <a:xfrm>
            <a:off x="4255800" y="1430091"/>
            <a:ext cx="4888200" cy="78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Saira SemiCondensed Medium"/>
              <a:buNone/>
              <a:defRPr sz="6000" b="0" i="0" u="none" strike="noStrike" cap="none">
                <a:solidFill>
                  <a:schemeClr val="dk1"/>
                </a:solidFill>
                <a:latin typeface="Saira SemiCondensed Medium"/>
                <a:ea typeface="Saira SemiCondensed Medium"/>
                <a:cs typeface="Saira SemiCondensed Medium"/>
                <a:sym typeface="Saira SemiCondensed Medium"/>
              </a:defRPr>
            </a:lvl1pPr>
            <a:lvl2pPr marR="0" lvl="1" algn="ctr" rtl="0">
              <a:lnSpc>
                <a:spcPct val="100000"/>
              </a:lnSpc>
              <a:spcBef>
                <a:spcPts val="0"/>
              </a:spcBef>
              <a:spcAft>
                <a:spcPts val="0"/>
              </a:spcAft>
              <a:buClr>
                <a:schemeClr val="dk1"/>
              </a:buClr>
              <a:buSzPts val="6000"/>
              <a:buFont typeface="Saira SemiCondensed Medium"/>
              <a:buNone/>
              <a:defRPr sz="6000" b="0" i="0" u="none" strike="noStrike" cap="none">
                <a:solidFill>
                  <a:schemeClr val="dk1"/>
                </a:solidFill>
                <a:latin typeface="Saira SemiCondensed Medium"/>
                <a:ea typeface="Saira SemiCondensed Medium"/>
                <a:cs typeface="Saira SemiCondensed Medium"/>
                <a:sym typeface="Saira SemiCondensed Medium"/>
              </a:defRPr>
            </a:lvl2pPr>
            <a:lvl3pPr marR="0" lvl="2" algn="ctr" rtl="0">
              <a:lnSpc>
                <a:spcPct val="100000"/>
              </a:lnSpc>
              <a:spcBef>
                <a:spcPts val="0"/>
              </a:spcBef>
              <a:spcAft>
                <a:spcPts val="0"/>
              </a:spcAft>
              <a:buClr>
                <a:schemeClr val="dk1"/>
              </a:buClr>
              <a:buSzPts val="6000"/>
              <a:buFont typeface="Saira SemiCondensed Medium"/>
              <a:buNone/>
              <a:defRPr sz="6000" b="0" i="0" u="none" strike="noStrike" cap="none">
                <a:solidFill>
                  <a:schemeClr val="dk1"/>
                </a:solidFill>
                <a:latin typeface="Saira SemiCondensed Medium"/>
                <a:ea typeface="Saira SemiCondensed Medium"/>
                <a:cs typeface="Saira SemiCondensed Medium"/>
                <a:sym typeface="Saira SemiCondensed Medium"/>
              </a:defRPr>
            </a:lvl3pPr>
            <a:lvl4pPr marR="0" lvl="3" algn="ctr" rtl="0">
              <a:lnSpc>
                <a:spcPct val="100000"/>
              </a:lnSpc>
              <a:spcBef>
                <a:spcPts val="0"/>
              </a:spcBef>
              <a:spcAft>
                <a:spcPts val="0"/>
              </a:spcAft>
              <a:buClr>
                <a:schemeClr val="dk1"/>
              </a:buClr>
              <a:buSzPts val="6000"/>
              <a:buFont typeface="Saira SemiCondensed Medium"/>
              <a:buNone/>
              <a:defRPr sz="6000" b="0" i="0" u="none" strike="noStrike" cap="none">
                <a:solidFill>
                  <a:schemeClr val="dk1"/>
                </a:solidFill>
                <a:latin typeface="Saira SemiCondensed Medium"/>
                <a:ea typeface="Saira SemiCondensed Medium"/>
                <a:cs typeface="Saira SemiCondensed Medium"/>
                <a:sym typeface="Saira SemiCondensed Medium"/>
              </a:defRPr>
            </a:lvl4pPr>
            <a:lvl5pPr marR="0" lvl="4" algn="ctr" rtl="0">
              <a:lnSpc>
                <a:spcPct val="100000"/>
              </a:lnSpc>
              <a:spcBef>
                <a:spcPts val="0"/>
              </a:spcBef>
              <a:spcAft>
                <a:spcPts val="0"/>
              </a:spcAft>
              <a:buClr>
                <a:schemeClr val="dk1"/>
              </a:buClr>
              <a:buSzPts val="6000"/>
              <a:buFont typeface="Saira SemiCondensed Medium"/>
              <a:buNone/>
              <a:defRPr sz="6000" b="0" i="0" u="none" strike="noStrike" cap="none">
                <a:solidFill>
                  <a:schemeClr val="dk1"/>
                </a:solidFill>
                <a:latin typeface="Saira SemiCondensed Medium"/>
                <a:ea typeface="Saira SemiCondensed Medium"/>
                <a:cs typeface="Saira SemiCondensed Medium"/>
                <a:sym typeface="Saira SemiCondensed Medium"/>
              </a:defRPr>
            </a:lvl5pPr>
            <a:lvl6pPr marR="0" lvl="5" algn="ctr" rtl="0">
              <a:lnSpc>
                <a:spcPct val="100000"/>
              </a:lnSpc>
              <a:spcBef>
                <a:spcPts val="0"/>
              </a:spcBef>
              <a:spcAft>
                <a:spcPts val="0"/>
              </a:spcAft>
              <a:buClr>
                <a:schemeClr val="dk1"/>
              </a:buClr>
              <a:buSzPts val="6000"/>
              <a:buFont typeface="Saira SemiCondensed Medium"/>
              <a:buNone/>
              <a:defRPr sz="6000" b="0" i="0" u="none" strike="noStrike" cap="none">
                <a:solidFill>
                  <a:schemeClr val="dk1"/>
                </a:solidFill>
                <a:latin typeface="Saira SemiCondensed Medium"/>
                <a:ea typeface="Saira SemiCondensed Medium"/>
                <a:cs typeface="Saira SemiCondensed Medium"/>
                <a:sym typeface="Saira SemiCondensed Medium"/>
              </a:defRPr>
            </a:lvl6pPr>
            <a:lvl7pPr marR="0" lvl="6" algn="ctr" rtl="0">
              <a:lnSpc>
                <a:spcPct val="100000"/>
              </a:lnSpc>
              <a:spcBef>
                <a:spcPts val="0"/>
              </a:spcBef>
              <a:spcAft>
                <a:spcPts val="0"/>
              </a:spcAft>
              <a:buClr>
                <a:schemeClr val="dk1"/>
              </a:buClr>
              <a:buSzPts val="6000"/>
              <a:buFont typeface="Saira SemiCondensed Medium"/>
              <a:buNone/>
              <a:defRPr sz="6000" b="0" i="0" u="none" strike="noStrike" cap="none">
                <a:solidFill>
                  <a:schemeClr val="dk1"/>
                </a:solidFill>
                <a:latin typeface="Saira SemiCondensed Medium"/>
                <a:ea typeface="Saira SemiCondensed Medium"/>
                <a:cs typeface="Saira SemiCondensed Medium"/>
                <a:sym typeface="Saira SemiCondensed Medium"/>
              </a:defRPr>
            </a:lvl7pPr>
            <a:lvl8pPr marR="0" lvl="7" algn="ctr" rtl="0">
              <a:lnSpc>
                <a:spcPct val="100000"/>
              </a:lnSpc>
              <a:spcBef>
                <a:spcPts val="0"/>
              </a:spcBef>
              <a:spcAft>
                <a:spcPts val="0"/>
              </a:spcAft>
              <a:buClr>
                <a:schemeClr val="dk1"/>
              </a:buClr>
              <a:buSzPts val="6000"/>
              <a:buFont typeface="Saira SemiCondensed Medium"/>
              <a:buNone/>
              <a:defRPr sz="6000" b="0" i="0" u="none" strike="noStrike" cap="none">
                <a:solidFill>
                  <a:schemeClr val="dk1"/>
                </a:solidFill>
                <a:latin typeface="Saira SemiCondensed Medium"/>
                <a:ea typeface="Saira SemiCondensed Medium"/>
                <a:cs typeface="Saira SemiCondensed Medium"/>
                <a:sym typeface="Saira SemiCondensed Medium"/>
              </a:defRPr>
            </a:lvl8pPr>
            <a:lvl9pPr marR="0" lvl="8" algn="ctr" rtl="0">
              <a:lnSpc>
                <a:spcPct val="100000"/>
              </a:lnSpc>
              <a:spcBef>
                <a:spcPts val="0"/>
              </a:spcBef>
              <a:spcAft>
                <a:spcPts val="0"/>
              </a:spcAft>
              <a:buClr>
                <a:schemeClr val="dk1"/>
              </a:buClr>
              <a:buSzPts val="6000"/>
              <a:buFont typeface="Saira SemiCondensed Medium"/>
              <a:buNone/>
              <a:defRPr sz="60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 dirty="0" smtClean="0"/>
              <a:t>82,667</a:t>
            </a:r>
            <a:endParaRPr lang="en"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grpSp>
        <p:nvGrpSpPr>
          <p:cNvPr id="235" name="Google Shape;235;p33"/>
          <p:cNvGrpSpPr/>
          <p:nvPr/>
        </p:nvGrpSpPr>
        <p:grpSpPr>
          <a:xfrm>
            <a:off x="1129030" y="907796"/>
            <a:ext cx="4264564" cy="2266289"/>
            <a:chOff x="1205230" y="983996"/>
            <a:chExt cx="4264564" cy="2266289"/>
          </a:xfrm>
        </p:grpSpPr>
        <p:sp>
          <p:nvSpPr>
            <p:cNvPr id="236" name="Google Shape;236;p33"/>
            <p:cNvSpPr/>
            <p:nvPr/>
          </p:nvSpPr>
          <p:spPr>
            <a:xfrm rot="10800000" flipH="1">
              <a:off x="1205230" y="983996"/>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rot="10800000" flipH="1">
              <a:off x="5254994" y="983996"/>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rot="10800000" flipH="1">
              <a:off x="1205230" y="3035485"/>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34;p33"/>
          <p:cNvSpPr txBox="1">
            <a:spLocks noGrp="1"/>
          </p:cNvSpPr>
          <p:nvPr>
            <p:ph type="title" idx="14"/>
          </p:nvPr>
        </p:nvSpPr>
        <p:spPr>
          <a:xfrm flipH="1">
            <a:off x="1129030" y="2979632"/>
            <a:ext cx="3472978"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03. Option A</a:t>
            </a:r>
            <a:endParaRPr dirty="0"/>
          </a:p>
        </p:txBody>
      </p:sp>
      <p:sp>
        <p:nvSpPr>
          <p:cNvPr id="8" name="Google Shape;231;p33"/>
          <p:cNvSpPr txBox="1">
            <a:spLocks noGrp="1"/>
          </p:cNvSpPr>
          <p:nvPr>
            <p:ph type="subTitle" idx="7"/>
          </p:nvPr>
        </p:nvSpPr>
        <p:spPr>
          <a:xfrm flipH="1">
            <a:off x="1129028" y="3932649"/>
            <a:ext cx="3133806" cy="1040991"/>
          </a:xfrm>
          <a:prstGeom prst="rect">
            <a:avLst/>
          </a:prstGeom>
        </p:spPr>
        <p:txBody>
          <a:bodyPr spcFirstLastPara="1" wrap="square" lIns="91425" tIns="91425" rIns="91425" bIns="91425" anchor="t" anchorCtr="0">
            <a:noAutofit/>
          </a:bodyPr>
          <a:lstStyle/>
          <a:p>
            <a:pPr marL="482600" indent="-342900">
              <a:buAutoNum type="arabicPeriod"/>
            </a:pPr>
            <a:r>
              <a:rPr lang="es-ES" dirty="0" err="1" smtClean="0"/>
              <a:t>Research</a:t>
            </a:r>
            <a:r>
              <a:rPr lang="es-ES" dirty="0" smtClean="0"/>
              <a:t> </a:t>
            </a:r>
            <a:r>
              <a:rPr lang="es-ES" dirty="0" err="1"/>
              <a:t>to</a:t>
            </a:r>
            <a:r>
              <a:rPr lang="es-ES" dirty="0"/>
              <a:t> </a:t>
            </a:r>
            <a:r>
              <a:rPr lang="es-ES" dirty="0" err="1"/>
              <a:t>save</a:t>
            </a:r>
            <a:r>
              <a:rPr lang="es-ES" dirty="0"/>
              <a:t> </a:t>
            </a:r>
            <a:r>
              <a:rPr lang="es-ES" dirty="0" err="1"/>
              <a:t>each</a:t>
            </a:r>
            <a:r>
              <a:rPr lang="es-ES" dirty="0"/>
              <a:t> </a:t>
            </a:r>
            <a:r>
              <a:rPr lang="es-ES" dirty="0" err="1"/>
              <a:t>plot</a:t>
            </a:r>
            <a:r>
              <a:rPr lang="es-ES" dirty="0"/>
              <a:t> in local files. </a:t>
            </a:r>
            <a:r>
              <a:rPr lang="es-ES" dirty="0" err="1"/>
              <a:t>Save</a:t>
            </a:r>
            <a:r>
              <a:rPr lang="es-ES" dirty="0"/>
              <a:t> </a:t>
            </a:r>
            <a:r>
              <a:rPr lang="es-ES" dirty="0" err="1"/>
              <a:t>them</a:t>
            </a:r>
            <a:r>
              <a:rPr lang="es-ES" dirty="0"/>
              <a:t> </a:t>
            </a:r>
            <a:r>
              <a:rPr lang="es-ES" dirty="0" err="1"/>
              <a:t>on</a:t>
            </a:r>
            <a:r>
              <a:rPr lang="es-ES" dirty="0"/>
              <a:t> </a:t>
            </a:r>
            <a:r>
              <a:rPr lang="es-ES" dirty="0" err="1"/>
              <a:t>different</a:t>
            </a:r>
            <a:r>
              <a:rPr lang="es-ES" dirty="0"/>
              <a:t> folders </a:t>
            </a:r>
            <a:r>
              <a:rPr lang="es-ES" dirty="0" err="1"/>
              <a:t>for</a:t>
            </a:r>
            <a:r>
              <a:rPr lang="es-ES" dirty="0"/>
              <a:t> </a:t>
            </a:r>
            <a:r>
              <a:rPr lang="es-ES" dirty="0" err="1" smtClean="0"/>
              <a:t>each</a:t>
            </a:r>
            <a:r>
              <a:rPr lang="es-ES" dirty="0"/>
              <a:t> </a:t>
            </a:r>
            <a:r>
              <a:rPr lang="es-ES" dirty="0" smtClean="0"/>
              <a:t>country.</a:t>
            </a:r>
            <a:endParaRPr lang="es-ES" dirty="0"/>
          </a:p>
        </p:txBody>
      </p:sp>
      <p:sp>
        <p:nvSpPr>
          <p:cNvPr id="2" name="CuadroTexto 1"/>
          <p:cNvSpPr txBox="1"/>
          <p:nvPr/>
        </p:nvSpPr>
        <p:spPr>
          <a:xfrm>
            <a:off x="5178793" y="907796"/>
            <a:ext cx="3782037" cy="2677656"/>
          </a:xfrm>
          <a:prstGeom prst="rect">
            <a:avLst/>
          </a:prstGeom>
          <a:noFill/>
        </p:spPr>
        <p:txBody>
          <a:bodyPr wrap="square" rtlCol="0">
            <a:spAutoFit/>
          </a:bodyPr>
          <a:lstStyle/>
          <a:p>
            <a:pPr marL="457200" lvl="0" indent="-317500">
              <a:buClr>
                <a:srgbClr val="FFFFFF"/>
              </a:buClr>
              <a:buSzPts val="1400"/>
            </a:pPr>
            <a:r>
              <a:rPr lang="es-ES" dirty="0">
                <a:solidFill>
                  <a:srgbClr val="FFFFFF"/>
                </a:solidFill>
                <a:latin typeface="Anaheim"/>
                <a:ea typeface="Anaheim"/>
                <a:cs typeface="Anaheim"/>
                <a:sym typeface="Anaheim"/>
              </a:rPr>
              <a:t>2. Use </a:t>
            </a:r>
            <a:r>
              <a:rPr lang="es-ES" dirty="0" err="1">
                <a:solidFill>
                  <a:srgbClr val="FFFFFF"/>
                </a:solidFill>
                <a:latin typeface="Anaheim"/>
                <a:ea typeface="Anaheim"/>
                <a:cs typeface="Anaheim"/>
                <a:sym typeface="Anaheim"/>
              </a:rPr>
              <a:t>distribute</a:t>
            </a:r>
            <a:r>
              <a:rPr lang="es-ES" dirty="0">
                <a:solidFill>
                  <a:srgbClr val="FFFFFF"/>
                </a:solidFill>
                <a:latin typeface="Anaheim"/>
                <a:ea typeface="Anaheim"/>
                <a:cs typeface="Anaheim"/>
                <a:sym typeface="Anaheim"/>
              </a:rPr>
              <a:t> modules </a:t>
            </a:r>
            <a:r>
              <a:rPr lang="es-ES" dirty="0" err="1">
                <a:solidFill>
                  <a:srgbClr val="FFFFFF"/>
                </a:solidFill>
                <a:latin typeface="Anaheim"/>
                <a:ea typeface="Anaheim"/>
                <a:cs typeface="Anaheim"/>
                <a:sym typeface="Anaheim"/>
              </a:rPr>
              <a:t>for</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each</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functionality</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The</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jupyter</a:t>
            </a:r>
            <a:r>
              <a:rPr lang="es-ES" dirty="0">
                <a:solidFill>
                  <a:srgbClr val="FFFFFF"/>
                </a:solidFill>
                <a:latin typeface="Anaheim"/>
                <a:ea typeface="Anaheim"/>
                <a:cs typeface="Anaheim"/>
                <a:sym typeface="Anaheim"/>
              </a:rPr>
              <a:t> notebooks </a:t>
            </a:r>
            <a:r>
              <a:rPr lang="es-ES" dirty="0" err="1">
                <a:solidFill>
                  <a:srgbClr val="FFFFFF"/>
                </a:solidFill>
                <a:latin typeface="Anaheim"/>
                <a:ea typeface="Anaheim"/>
                <a:cs typeface="Anaheim"/>
                <a:sym typeface="Anaheim"/>
              </a:rPr>
              <a:t>must</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not</a:t>
            </a:r>
            <a:r>
              <a:rPr lang="es-ES" dirty="0">
                <a:solidFill>
                  <a:srgbClr val="FFFFFF"/>
                </a:solidFill>
                <a:latin typeface="Anaheim"/>
                <a:ea typeface="Anaheim"/>
                <a:cs typeface="Anaheim"/>
                <a:sym typeface="Anaheim"/>
              </a:rPr>
              <a:t> </a:t>
            </a:r>
            <a:r>
              <a:rPr lang="es-ES" dirty="0" err="1" smtClean="0">
                <a:solidFill>
                  <a:srgbClr val="FFFFFF"/>
                </a:solidFill>
                <a:latin typeface="Anaheim"/>
                <a:ea typeface="Anaheim"/>
                <a:cs typeface="Anaheim"/>
                <a:sym typeface="Anaheim"/>
              </a:rPr>
              <a:t>have</a:t>
            </a:r>
            <a:r>
              <a:rPr lang="es-ES" dirty="0">
                <a:solidFill>
                  <a:srgbClr val="FFFFFF"/>
                </a:solidFill>
                <a:latin typeface="Anaheim"/>
                <a:ea typeface="Anaheim"/>
                <a:cs typeface="Anaheim"/>
                <a:sym typeface="Anaheim"/>
              </a:rPr>
              <a:t> </a:t>
            </a:r>
            <a:r>
              <a:rPr lang="es-ES" dirty="0" err="1" smtClean="0">
                <a:solidFill>
                  <a:srgbClr val="FFFFFF"/>
                </a:solidFill>
                <a:latin typeface="Anaheim"/>
                <a:ea typeface="Anaheim"/>
                <a:cs typeface="Anaheim"/>
                <a:sym typeface="Anaheim"/>
              </a:rPr>
              <a:t>any</a:t>
            </a:r>
            <a:r>
              <a:rPr lang="es-ES" dirty="0" smtClean="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loop</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or</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function</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definitions</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It</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only</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must</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have</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the</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initials</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imports</a:t>
            </a:r>
            <a:r>
              <a:rPr lang="es-ES" dirty="0">
                <a:solidFill>
                  <a:srgbClr val="FFFFFF"/>
                </a:solidFill>
                <a:latin typeface="Anaheim"/>
                <a:ea typeface="Anaheim"/>
                <a:cs typeface="Anaheim"/>
                <a:sym typeface="Anaheim"/>
              </a:rPr>
              <a:t> and </a:t>
            </a:r>
            <a:r>
              <a:rPr lang="es-ES" dirty="0" err="1">
                <a:solidFill>
                  <a:srgbClr val="FFFFFF"/>
                </a:solidFill>
                <a:latin typeface="Anaheim"/>
                <a:ea typeface="Anaheim"/>
                <a:cs typeface="Anaheim"/>
                <a:sym typeface="Anaheim"/>
              </a:rPr>
              <a:t>the</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call</a:t>
            </a:r>
            <a:r>
              <a:rPr lang="es-ES" dirty="0">
                <a:solidFill>
                  <a:srgbClr val="FFFFFF"/>
                </a:solidFill>
                <a:latin typeface="Anaheim"/>
                <a:ea typeface="Anaheim"/>
                <a:cs typeface="Anaheim"/>
                <a:sym typeface="Anaheim"/>
              </a:rPr>
              <a:t> </a:t>
            </a:r>
            <a:r>
              <a:rPr lang="es-ES" dirty="0" err="1" smtClean="0">
                <a:solidFill>
                  <a:srgbClr val="FFFFFF"/>
                </a:solidFill>
                <a:latin typeface="Anaheim"/>
                <a:ea typeface="Anaheim"/>
                <a:cs typeface="Anaheim"/>
                <a:sym typeface="Anaheim"/>
              </a:rPr>
              <a:t>tonecessary</a:t>
            </a:r>
            <a:r>
              <a:rPr lang="es-ES" dirty="0" smtClean="0">
                <a:solidFill>
                  <a:srgbClr val="FFFFFF"/>
                </a:solidFill>
                <a:latin typeface="Anaheim"/>
                <a:ea typeface="Anaheim"/>
                <a:cs typeface="Anaheim"/>
                <a:sym typeface="Anaheim"/>
              </a:rPr>
              <a:t> </a:t>
            </a:r>
            <a:r>
              <a:rPr lang="es-ES" dirty="0" err="1" smtClean="0">
                <a:solidFill>
                  <a:srgbClr val="FFFFFF"/>
                </a:solidFill>
                <a:latin typeface="Anaheim"/>
                <a:ea typeface="Anaheim"/>
                <a:cs typeface="Anaheim"/>
                <a:sym typeface="Anaheim"/>
              </a:rPr>
              <a:t>functions</a:t>
            </a:r>
            <a:r>
              <a:rPr lang="es-ES" dirty="0" smtClean="0">
                <a:solidFill>
                  <a:srgbClr val="FFFFFF"/>
                </a:solidFill>
                <a:latin typeface="Anaheim"/>
                <a:ea typeface="Anaheim"/>
                <a:cs typeface="Anaheim"/>
                <a:sym typeface="Anaheim"/>
              </a:rPr>
              <a:t>.</a:t>
            </a:r>
          </a:p>
          <a:p>
            <a:pPr marL="457200" lvl="0" indent="-317500">
              <a:buClr>
                <a:srgbClr val="FFFFFF"/>
              </a:buClr>
              <a:buSzPts val="1400"/>
            </a:pPr>
            <a:endParaRPr lang="es-ES" dirty="0" smtClean="0">
              <a:solidFill>
                <a:srgbClr val="FFFFFF"/>
              </a:solidFill>
              <a:latin typeface="Anaheim"/>
              <a:ea typeface="Anaheim"/>
              <a:cs typeface="Anaheim"/>
              <a:sym typeface="Anaheim"/>
            </a:endParaRPr>
          </a:p>
          <a:p>
            <a:pPr marL="457200" lvl="0" indent="-317500">
              <a:buClr>
                <a:srgbClr val="FFFFFF"/>
              </a:buClr>
              <a:buSzPts val="1400"/>
            </a:pPr>
            <a:r>
              <a:rPr lang="es-ES" dirty="0">
                <a:solidFill>
                  <a:srgbClr val="FFFFFF"/>
                </a:solidFill>
                <a:latin typeface="Anaheim"/>
                <a:ea typeface="Anaheim"/>
                <a:cs typeface="Anaheim"/>
                <a:sym typeface="Anaheim"/>
              </a:rPr>
              <a:t>3</a:t>
            </a:r>
            <a:r>
              <a:rPr lang="es-ES" dirty="0" smtClean="0">
                <a:solidFill>
                  <a:srgbClr val="FFFFFF"/>
                </a:solidFill>
                <a:latin typeface="Anaheim"/>
                <a:ea typeface="Anaheim"/>
                <a:cs typeface="Anaheim"/>
                <a:sym typeface="Anaheim"/>
              </a:rPr>
              <a:t>. </a:t>
            </a:r>
            <a:r>
              <a:rPr lang="es-ES" dirty="0">
                <a:solidFill>
                  <a:srgbClr val="FFFFFF"/>
                </a:solidFill>
                <a:latin typeface="Anaheim"/>
                <a:ea typeface="Anaheim"/>
                <a:cs typeface="Anaheim"/>
                <a:sym typeface="Anaheim"/>
              </a:rPr>
              <a:t>Can </a:t>
            </a:r>
            <a:r>
              <a:rPr lang="es-ES" dirty="0" err="1">
                <a:solidFill>
                  <a:srgbClr val="FFFFFF"/>
                </a:solidFill>
                <a:latin typeface="Anaheim"/>
                <a:ea typeface="Anaheim"/>
                <a:cs typeface="Anaheim"/>
                <a:sym typeface="Anaheim"/>
              </a:rPr>
              <a:t>we</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conclude</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that</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the</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alarm</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state</a:t>
            </a:r>
            <a:r>
              <a:rPr lang="es-ES" dirty="0">
                <a:solidFill>
                  <a:srgbClr val="FFFFFF"/>
                </a:solidFill>
                <a:latin typeface="Anaheim"/>
                <a:ea typeface="Anaheim"/>
                <a:cs typeface="Anaheim"/>
                <a:sym typeface="Anaheim"/>
              </a:rPr>
              <a:t> has </a:t>
            </a:r>
            <a:r>
              <a:rPr lang="es-ES" dirty="0" err="1">
                <a:solidFill>
                  <a:srgbClr val="FFFFFF"/>
                </a:solidFill>
                <a:latin typeface="Anaheim"/>
                <a:ea typeface="Anaheim"/>
                <a:cs typeface="Anaheim"/>
                <a:sym typeface="Anaheim"/>
              </a:rPr>
              <a:t>had</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an</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effect</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on</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the</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improvement</a:t>
            </a:r>
            <a:endParaRPr lang="es-ES" dirty="0">
              <a:solidFill>
                <a:srgbClr val="FFFFFF"/>
              </a:solidFill>
              <a:latin typeface="Anaheim"/>
              <a:ea typeface="Anaheim"/>
              <a:cs typeface="Anaheim"/>
              <a:sym typeface="Anaheim"/>
            </a:endParaRPr>
          </a:p>
          <a:p>
            <a:pPr marL="457200" lvl="0" indent="-317500">
              <a:buClr>
                <a:srgbClr val="FFFFFF"/>
              </a:buClr>
              <a:buSzPts val="1400"/>
            </a:pPr>
            <a:r>
              <a:rPr lang="es-ES" dirty="0">
                <a:solidFill>
                  <a:srgbClr val="FFFFFF"/>
                </a:solidFill>
                <a:latin typeface="Anaheim"/>
                <a:ea typeface="Anaheim"/>
                <a:cs typeface="Anaheim"/>
                <a:sym typeface="Anaheim"/>
              </a:rPr>
              <a:t>of </a:t>
            </a:r>
            <a:r>
              <a:rPr lang="es-ES" dirty="0" err="1">
                <a:solidFill>
                  <a:srgbClr val="FFFFFF"/>
                </a:solidFill>
                <a:latin typeface="Anaheim"/>
                <a:ea typeface="Anaheim"/>
                <a:cs typeface="Anaheim"/>
                <a:sym typeface="Anaheim"/>
              </a:rPr>
              <a:t>the</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daily</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infected</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rate</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explain</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why</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we</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know</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it</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is</a:t>
            </a:r>
            <a:r>
              <a:rPr lang="es-ES" dirty="0">
                <a:solidFill>
                  <a:srgbClr val="FFFFFF"/>
                </a:solidFill>
                <a:latin typeface="Anaheim"/>
                <a:ea typeface="Anaheim"/>
                <a:cs typeface="Anaheim"/>
                <a:sym typeface="Anaheim"/>
              </a:rPr>
              <a:t> more </a:t>
            </a:r>
            <a:r>
              <a:rPr lang="es-ES" dirty="0" err="1">
                <a:solidFill>
                  <a:srgbClr val="FFFFFF"/>
                </a:solidFill>
                <a:latin typeface="Anaheim"/>
                <a:ea typeface="Anaheim"/>
                <a:cs typeface="Anaheim"/>
                <a:sym typeface="Anaheim"/>
              </a:rPr>
              <a:t>complex</a:t>
            </a:r>
            <a:r>
              <a:rPr lang="es-ES" dirty="0">
                <a:solidFill>
                  <a:srgbClr val="FFFFFF"/>
                </a:solidFill>
                <a:latin typeface="Anaheim"/>
                <a:ea typeface="Anaheim"/>
                <a:cs typeface="Anaheim"/>
                <a:sym typeface="Anaheim"/>
              </a:rPr>
              <a:t> of </a:t>
            </a:r>
            <a:r>
              <a:rPr lang="es-ES" dirty="0" err="1">
                <a:solidFill>
                  <a:srgbClr val="FFFFFF"/>
                </a:solidFill>
                <a:latin typeface="Anaheim"/>
                <a:ea typeface="Anaheim"/>
                <a:cs typeface="Anaheim"/>
                <a:sym typeface="Anaheim"/>
              </a:rPr>
              <a:t>what</a:t>
            </a:r>
            <a:endParaRPr lang="es-ES" dirty="0">
              <a:solidFill>
                <a:srgbClr val="FFFFFF"/>
              </a:solidFill>
              <a:latin typeface="Anaheim"/>
              <a:ea typeface="Anaheim"/>
              <a:cs typeface="Anaheim"/>
              <a:sym typeface="Anaheim"/>
            </a:endParaRPr>
          </a:p>
          <a:p>
            <a:pPr marL="457200" lvl="0" indent="-317500">
              <a:buClr>
                <a:srgbClr val="FFFFFF"/>
              </a:buClr>
              <a:buSzPts val="1400"/>
            </a:pPr>
            <a:r>
              <a:rPr lang="es-ES" dirty="0" err="1">
                <a:solidFill>
                  <a:srgbClr val="FFFFFF"/>
                </a:solidFill>
                <a:latin typeface="Anaheim"/>
                <a:ea typeface="Anaheim"/>
                <a:cs typeface="Anaheim"/>
                <a:sym typeface="Anaheim"/>
              </a:rPr>
              <a:t>you</a:t>
            </a:r>
            <a:r>
              <a:rPr lang="es-ES" dirty="0">
                <a:solidFill>
                  <a:srgbClr val="FFFFFF"/>
                </a:solidFill>
                <a:latin typeface="Anaheim"/>
                <a:ea typeface="Anaheim"/>
                <a:cs typeface="Anaheim"/>
                <a:sym typeface="Anaheim"/>
              </a:rPr>
              <a:t> can </a:t>
            </a:r>
            <a:r>
              <a:rPr lang="es-ES" dirty="0" err="1">
                <a:solidFill>
                  <a:srgbClr val="FFFFFF"/>
                </a:solidFill>
                <a:latin typeface="Anaheim"/>
                <a:ea typeface="Anaheim"/>
                <a:cs typeface="Anaheim"/>
                <a:sym typeface="Anaheim"/>
              </a:rPr>
              <a:t>explain</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with</a:t>
            </a:r>
            <a:r>
              <a:rPr lang="es-ES" dirty="0">
                <a:solidFill>
                  <a:srgbClr val="FFFFFF"/>
                </a:solidFill>
                <a:latin typeface="Anaheim"/>
                <a:ea typeface="Anaheim"/>
                <a:cs typeface="Anaheim"/>
                <a:sym typeface="Anaheim"/>
              </a:rPr>
              <a:t> </a:t>
            </a:r>
            <a:r>
              <a:rPr lang="es-ES" dirty="0" err="1">
                <a:solidFill>
                  <a:srgbClr val="FFFFFF"/>
                </a:solidFill>
                <a:latin typeface="Anaheim"/>
                <a:ea typeface="Anaheim"/>
                <a:cs typeface="Anaheim"/>
                <a:sym typeface="Anaheim"/>
              </a:rPr>
              <a:t>your</a:t>
            </a:r>
            <a:r>
              <a:rPr lang="es-ES" dirty="0">
                <a:solidFill>
                  <a:srgbClr val="FFFFFF"/>
                </a:solidFill>
                <a:latin typeface="Anaheim"/>
                <a:ea typeface="Anaheim"/>
                <a:cs typeface="Anaheim"/>
                <a:sym typeface="Anaheim"/>
              </a:rPr>
              <a:t> data</a:t>
            </a:r>
            <a:r>
              <a:rPr lang="es-ES" dirty="0" smtClean="0">
                <a:solidFill>
                  <a:srgbClr val="FFFFFF"/>
                </a:solidFill>
                <a:latin typeface="Anaheim"/>
                <a:ea typeface="Anaheim"/>
                <a:cs typeface="Anaheim"/>
                <a:sym typeface="Anaheim"/>
              </a:rPr>
              <a:t>)</a:t>
            </a:r>
            <a:r>
              <a:rPr lang="es-ES" dirty="0">
                <a:solidFill>
                  <a:srgbClr val="FFFFFF"/>
                </a:solidFill>
                <a:latin typeface="Anaheim"/>
                <a:ea typeface="Anaheim"/>
                <a:cs typeface="Anaheim"/>
                <a:sym typeface="Anaheim"/>
              </a:rPr>
              <a:t>.</a:t>
            </a:r>
            <a:endParaRPr lang="es-ES" dirty="0" smtClean="0">
              <a:solidFill>
                <a:srgbClr val="FFFFFF"/>
              </a:solidFill>
              <a:latin typeface="Anaheim"/>
              <a:ea typeface="Anaheim"/>
              <a:cs typeface="Anaheim"/>
              <a:sym typeface="Anaheim"/>
            </a:endParaRPr>
          </a:p>
        </p:txBody>
      </p:sp>
    </p:spTree>
    <p:extLst>
      <p:ext uri="{BB962C8B-B14F-4D97-AF65-F5344CB8AC3E}">
        <p14:creationId xmlns:p14="http://schemas.microsoft.com/office/powerpoint/2010/main" val="318863882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5"/>
        <p:cNvGrpSpPr/>
        <p:nvPr/>
      </p:nvGrpSpPr>
      <p:grpSpPr>
        <a:xfrm>
          <a:off x="0" y="0"/>
          <a:ext cx="0" cy="0"/>
          <a:chOff x="0" y="0"/>
          <a:chExt cx="0" cy="0"/>
        </a:xfrm>
      </p:grpSpPr>
      <p:sp>
        <p:nvSpPr>
          <p:cNvPr id="707" name="Google Shape;707;p51"/>
          <p:cNvSpPr txBox="1">
            <a:spLocks noGrp="1"/>
          </p:cNvSpPr>
          <p:nvPr>
            <p:ph type="title"/>
          </p:nvPr>
        </p:nvSpPr>
        <p:spPr>
          <a:xfrm>
            <a:off x="350762" y="459623"/>
            <a:ext cx="8442476" cy="42454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smtClean="0"/>
              <a:t>The alarm state </a:t>
            </a:r>
            <a:r>
              <a:rPr lang="en-US" sz="2800" dirty="0" smtClean="0"/>
              <a:t>shows a little improvement </a:t>
            </a:r>
            <a:r>
              <a:rPr lang="en-US" sz="2800" dirty="0" smtClean="0"/>
              <a:t>on the daily infected </a:t>
            </a:r>
            <a:r>
              <a:rPr lang="en-US" sz="2800" dirty="0" smtClean="0"/>
              <a:t>rate, at the beginning, but it’s not very consistent.  </a:t>
            </a:r>
            <a:br>
              <a:rPr lang="en-US" sz="2800" dirty="0" smtClean="0"/>
            </a:br>
            <a:r>
              <a:rPr lang="en-US" sz="2800" dirty="0" smtClean="0"/>
              <a:t>I</a:t>
            </a:r>
            <a:r>
              <a:rPr lang="en-US" sz="2800" dirty="0" smtClean="0"/>
              <a:t>f we had to mention a correlation: it would be negative. </a:t>
            </a:r>
            <a:br>
              <a:rPr lang="en-US" sz="2800" dirty="0" smtClean="0"/>
            </a:br>
            <a:r>
              <a:rPr lang="en-US" sz="2800" dirty="0" smtClean="0"/>
              <a:t>When the alarm state starts: Cases are at their highest. Then they start decreasing as the alarm state is carried out. Then they tend to stabilize, the alarm state is released and cases start to climb up again..  </a:t>
            </a:r>
            <a:endParaRPr sz="2800"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31" name="Google Shape;231;p33"/>
          <p:cNvSpPr txBox="1">
            <a:spLocks noGrp="1"/>
          </p:cNvSpPr>
          <p:nvPr>
            <p:ph type="subTitle" idx="7"/>
          </p:nvPr>
        </p:nvSpPr>
        <p:spPr>
          <a:xfrm flipH="1">
            <a:off x="5257300" y="3932650"/>
            <a:ext cx="2801100" cy="5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you could describe the topic of the section</a:t>
            </a:r>
            <a:endParaRPr dirty="0"/>
          </a:p>
        </p:txBody>
      </p:sp>
      <p:grpSp>
        <p:nvGrpSpPr>
          <p:cNvPr id="235" name="Google Shape;235;p33"/>
          <p:cNvGrpSpPr/>
          <p:nvPr/>
        </p:nvGrpSpPr>
        <p:grpSpPr>
          <a:xfrm>
            <a:off x="1129030" y="907796"/>
            <a:ext cx="4264565" cy="2266289"/>
            <a:chOff x="1205230" y="983996"/>
            <a:chExt cx="4264565" cy="2266289"/>
          </a:xfrm>
        </p:grpSpPr>
        <p:sp>
          <p:nvSpPr>
            <p:cNvPr id="236" name="Google Shape;236;p33"/>
            <p:cNvSpPr/>
            <p:nvPr/>
          </p:nvSpPr>
          <p:spPr>
            <a:xfrm rot="10800000" flipH="1">
              <a:off x="1205230" y="983996"/>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rot="10800000" flipH="1">
              <a:off x="5254994" y="983996"/>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rot="10800000" flipH="1">
              <a:off x="1205230" y="3035485"/>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rot="10800000" flipH="1">
              <a:off x="5254994" y="3035485"/>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34;p33"/>
          <p:cNvSpPr txBox="1">
            <a:spLocks noGrp="1"/>
          </p:cNvSpPr>
          <p:nvPr>
            <p:ph type="title" idx="14"/>
          </p:nvPr>
        </p:nvSpPr>
        <p:spPr>
          <a:xfrm flipH="1">
            <a:off x="5256950" y="2979632"/>
            <a:ext cx="3472978"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03. Option A+</a:t>
            </a:r>
            <a:endParaRPr dirty="0"/>
          </a:p>
        </p:txBody>
      </p:sp>
    </p:spTree>
    <p:extLst>
      <p:ext uri="{BB962C8B-B14F-4D97-AF65-F5344CB8AC3E}">
        <p14:creationId xmlns:p14="http://schemas.microsoft.com/office/powerpoint/2010/main" val="280251652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34"/>
          <p:cNvSpPr txBox="1">
            <a:spLocks noGrp="1"/>
          </p:cNvSpPr>
          <p:nvPr>
            <p:ph type="subTitle" idx="1"/>
          </p:nvPr>
        </p:nvSpPr>
        <p:spPr>
          <a:xfrm>
            <a:off x="720025" y="1050350"/>
            <a:ext cx="4263900" cy="182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 cannot say this loudly enough or clearly enough or often enough: All countries can still change the course of this pandemic”</a:t>
            </a:r>
            <a:endParaRPr/>
          </a:p>
        </p:txBody>
      </p:sp>
      <p:sp>
        <p:nvSpPr>
          <p:cNvPr id="245" name="Google Shape;245;p34"/>
          <p:cNvSpPr txBox="1">
            <a:spLocks noGrp="1"/>
          </p:cNvSpPr>
          <p:nvPr>
            <p:ph type="ctrTitle"/>
          </p:nvPr>
        </p:nvSpPr>
        <p:spPr>
          <a:xfrm>
            <a:off x="720000" y="3153300"/>
            <a:ext cx="40230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 TEDROS ADHANOM GHEBREYESUS, WORLD HEALTH ORGANIZATION’S DIRECTOR GENERAL</a:t>
            </a:r>
            <a:endParaRPr/>
          </a:p>
        </p:txBody>
      </p:sp>
      <p:sp>
        <p:nvSpPr>
          <p:cNvPr id="246" name="Google Shape;246;p34"/>
          <p:cNvSpPr/>
          <p:nvPr/>
        </p:nvSpPr>
        <p:spPr>
          <a:xfrm rot="10800000" flipH="1">
            <a:off x="426925"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flipH="1">
            <a:off x="4801850" y="4051075"/>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Google Shape;252;p35"/>
          <p:cNvSpPr txBox="1">
            <a:spLocks noGrp="1"/>
          </p:cNvSpPr>
          <p:nvPr>
            <p:ph type="subTitle" idx="1"/>
          </p:nvPr>
        </p:nvSpPr>
        <p:spPr>
          <a:xfrm>
            <a:off x="4540575" y="2722193"/>
            <a:ext cx="3893700" cy="1849800"/>
          </a:xfrm>
          <a:prstGeom prst="rect">
            <a:avLst/>
          </a:prstGeom>
        </p:spPr>
        <p:txBody>
          <a:bodyPr spcFirstLastPara="1" wrap="square" lIns="91425" tIns="91425" rIns="91425" bIns="91425" anchor="b" anchorCtr="0">
            <a:noAutofit/>
          </a:bodyPr>
          <a:lstStyle/>
          <a:p>
            <a:pPr marL="0" lvl="0" indent="0" algn="r" rtl="0">
              <a:spcBef>
                <a:spcPts val="0"/>
              </a:spcBef>
              <a:spcAft>
                <a:spcPts val="1600"/>
              </a:spcAft>
              <a:buNone/>
            </a:pPr>
            <a:r>
              <a:rPr lang="en"/>
              <a:t>COVID-19 is an infectious disease caused by the recently found virus known as SARS-CoV-2 (or coronavirus). Before the outbreak originated in Wuhan, China on December 2019, there was no information about this virus</a:t>
            </a:r>
            <a:endParaRPr/>
          </a:p>
        </p:txBody>
      </p:sp>
      <p:sp>
        <p:nvSpPr>
          <p:cNvPr id="253" name="Google Shape;253;p35"/>
          <p:cNvSpPr txBox="1">
            <a:spLocks noGrp="1"/>
          </p:cNvSpPr>
          <p:nvPr>
            <p:ph type="ctrTitle"/>
          </p:nvPr>
        </p:nvSpPr>
        <p:spPr>
          <a:xfrm>
            <a:off x="4540675" y="1234000"/>
            <a:ext cx="3893700" cy="95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COVID-19</a:t>
            </a:r>
            <a:endParaRPr/>
          </a:p>
        </p:txBody>
      </p:sp>
      <p:sp>
        <p:nvSpPr>
          <p:cNvPr id="254" name="Google Shape;254;p35"/>
          <p:cNvSpPr/>
          <p:nvPr/>
        </p:nvSpPr>
        <p:spPr>
          <a:xfrm rot="10800000">
            <a:off x="8333378"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36"/>
          <p:cNvSpPr txBox="1">
            <a:spLocks noGrp="1"/>
          </p:cNvSpPr>
          <p:nvPr>
            <p:ph type="subTitle" idx="1"/>
          </p:nvPr>
        </p:nvSpPr>
        <p:spPr>
          <a:xfrm flipH="1">
            <a:off x="720075" y="2258759"/>
            <a:ext cx="5192100" cy="21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The oldest common ancestor of coronavirus has been dated as far back as the 9th century BC. Some studies published in 1990 specified the most recent common ancestors as follows: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SzPts val="1400"/>
              <a:buChar char="●"/>
            </a:pPr>
            <a:r>
              <a:rPr lang="en">
                <a:solidFill>
                  <a:schemeClr val="dk1"/>
                </a:solidFill>
              </a:rPr>
              <a:t>Betacoronavirus: 3300 BC</a:t>
            </a:r>
            <a:endParaRPr>
              <a:solidFill>
                <a:schemeClr val="dk1"/>
              </a:solidFill>
            </a:endParaRPr>
          </a:p>
          <a:p>
            <a:pPr marL="457200" lvl="0" indent="-317500" algn="l" rtl="0">
              <a:spcBef>
                <a:spcPts val="0"/>
              </a:spcBef>
              <a:spcAft>
                <a:spcPts val="0"/>
              </a:spcAft>
              <a:buSzPts val="1400"/>
              <a:buChar char="●"/>
            </a:pPr>
            <a:r>
              <a:rPr lang="en">
                <a:solidFill>
                  <a:schemeClr val="dk1"/>
                </a:solidFill>
              </a:rPr>
              <a:t>Deltacoronavirus: 3000 BC</a:t>
            </a:r>
            <a:endParaRPr>
              <a:solidFill>
                <a:schemeClr val="dk1"/>
              </a:solidFill>
            </a:endParaRPr>
          </a:p>
          <a:p>
            <a:pPr marL="457200" lvl="0" indent="-317500" algn="l" rtl="0">
              <a:spcBef>
                <a:spcPts val="0"/>
              </a:spcBef>
              <a:spcAft>
                <a:spcPts val="0"/>
              </a:spcAft>
              <a:buSzPts val="1400"/>
              <a:buChar char="●"/>
            </a:pPr>
            <a:r>
              <a:rPr lang="en">
                <a:solidFill>
                  <a:schemeClr val="dk1"/>
                </a:solidFill>
              </a:rPr>
              <a:t>Gammacoronavirus: 2800 BC</a:t>
            </a:r>
            <a:endParaRPr>
              <a:solidFill>
                <a:schemeClr val="dk1"/>
              </a:solidFill>
            </a:endParaRPr>
          </a:p>
          <a:p>
            <a:pPr marL="457200" lvl="0" indent="-317500" algn="l" rtl="0">
              <a:spcBef>
                <a:spcPts val="0"/>
              </a:spcBef>
              <a:spcAft>
                <a:spcPts val="0"/>
              </a:spcAft>
              <a:buSzPts val="1400"/>
              <a:buChar char="●"/>
            </a:pPr>
            <a:r>
              <a:rPr lang="en">
                <a:solidFill>
                  <a:schemeClr val="dk1"/>
                </a:solidFill>
              </a:rPr>
              <a:t>Alphacoronavirus: 2400 BC</a:t>
            </a:r>
            <a:endParaRPr>
              <a:solidFill>
                <a:schemeClr val="dk1"/>
              </a:solidFill>
            </a:endParaRPr>
          </a:p>
        </p:txBody>
      </p:sp>
      <p:sp>
        <p:nvSpPr>
          <p:cNvPr id="260" name="Google Shape;260;p36"/>
          <p:cNvSpPr txBox="1">
            <a:spLocks noGrp="1"/>
          </p:cNvSpPr>
          <p:nvPr>
            <p:ph type="title"/>
          </p:nvPr>
        </p:nvSpPr>
        <p:spPr>
          <a:xfrm>
            <a:off x="720075" y="1133150"/>
            <a:ext cx="3572100" cy="10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a:t>
            </a:r>
            <a:endParaRPr/>
          </a:p>
        </p:txBody>
      </p:sp>
      <p:sp>
        <p:nvSpPr>
          <p:cNvPr id="261" name="Google Shape;261;p36"/>
          <p:cNvSpPr/>
          <p:nvPr/>
        </p:nvSpPr>
        <p:spPr>
          <a:xfrm rot="10800000" flipH="1">
            <a:off x="426925"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2"/>
        <p:cNvGrpSpPr/>
        <p:nvPr/>
      </p:nvGrpSpPr>
      <p:grpSpPr>
        <a:xfrm>
          <a:off x="0" y="0"/>
          <a:ext cx="0" cy="0"/>
          <a:chOff x="0" y="0"/>
          <a:chExt cx="0" cy="0"/>
        </a:xfrm>
      </p:grpSpPr>
      <p:sp>
        <p:nvSpPr>
          <p:cNvPr id="333" name="Google Shape;333;p41"/>
          <p:cNvSpPr txBox="1">
            <a:spLocks noGrp="1"/>
          </p:cNvSpPr>
          <p:nvPr>
            <p:ph type="subTitle" idx="4294967295"/>
          </p:nvPr>
        </p:nvSpPr>
        <p:spPr>
          <a:xfrm>
            <a:off x="2210436" y="923099"/>
            <a:ext cx="4530783" cy="652001"/>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US" sz="2000" dirty="0">
                <a:latin typeface="Saira SemiCondensed Medium"/>
                <a:ea typeface="Saira SemiCondensed Medium"/>
                <a:cs typeface="Saira SemiCondensed Medium"/>
                <a:sym typeface="Saira SemiCondensed Medium"/>
              </a:rPr>
              <a:t>Y</a:t>
            </a:r>
            <a:r>
              <a:rPr lang="en-US" sz="2000" dirty="0" smtClean="0">
                <a:latin typeface="Saira SemiCondensed Medium"/>
                <a:ea typeface="Saira SemiCondensed Medium"/>
                <a:cs typeface="Saira SemiCondensed Medium"/>
                <a:sym typeface="Saira SemiCondensed Medium"/>
              </a:rPr>
              <a:t>OU’LL SEE ON THE SCREEN THE FOLLOWING TOKEN:</a:t>
            </a:r>
            <a:endParaRPr sz="2000" dirty="0">
              <a:latin typeface="Saira SemiCondensed Medium"/>
              <a:ea typeface="Saira SemiCondensed Medium"/>
              <a:cs typeface="Saira SemiCondensed Medium"/>
              <a:sym typeface="Saira SemiCondensed Medium"/>
            </a:endParaRPr>
          </a:p>
        </p:txBody>
      </p:sp>
      <p:sp>
        <p:nvSpPr>
          <p:cNvPr id="334" name="Google Shape;334;p41"/>
          <p:cNvSpPr txBox="1">
            <a:spLocks noGrp="1"/>
          </p:cNvSpPr>
          <p:nvPr>
            <p:ph type="subTitle" idx="4294967295"/>
          </p:nvPr>
        </p:nvSpPr>
        <p:spPr>
          <a:xfrm>
            <a:off x="1281894" y="1894075"/>
            <a:ext cx="6338615" cy="633675"/>
          </a:xfrm>
          <a:prstGeom prst="rect">
            <a:avLst/>
          </a:prstGeom>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2000" dirty="0" smtClean="0">
                <a:solidFill>
                  <a:srgbClr val="FFFFFF"/>
                </a:solidFill>
                <a:highlight>
                  <a:srgbClr val="CCCCCC"/>
                </a:highlight>
                <a:latin typeface="Arial"/>
                <a:ea typeface="Arial"/>
                <a:cs typeface="Arial"/>
                <a:sym typeface="Arial"/>
              </a:rPr>
              <a:t>{</a:t>
            </a:r>
            <a:r>
              <a:rPr lang="en-US" sz="2400" dirty="0">
                <a:solidFill>
                  <a:srgbClr val="FFFFFF"/>
                </a:solidFill>
                <a:highlight>
                  <a:srgbClr val="CCCCCC"/>
                </a:highlight>
                <a:latin typeface="Arial"/>
                <a:ea typeface="Arial"/>
                <a:cs typeface="Arial"/>
                <a:sym typeface="Arial"/>
              </a:rPr>
              <a:t> </a:t>
            </a:r>
            <a:r>
              <a:rPr lang="en" sz="2000" dirty="0" smtClean="0">
                <a:solidFill>
                  <a:srgbClr val="FFFFFF"/>
                </a:solidFill>
                <a:highlight>
                  <a:srgbClr val="CCCCCC"/>
                </a:highlight>
                <a:latin typeface="Arial"/>
                <a:ea typeface="Arial"/>
                <a:cs typeface="Arial"/>
                <a:sym typeface="Arial"/>
              </a:rPr>
              <a:t>"</a:t>
            </a:r>
            <a:r>
              <a:rPr lang="en" sz="2000" dirty="0">
                <a:solidFill>
                  <a:srgbClr val="FFFFFF"/>
                </a:solidFill>
                <a:highlight>
                  <a:srgbClr val="CCCCCC"/>
                </a:highlight>
                <a:latin typeface="Arial"/>
                <a:ea typeface="Arial"/>
                <a:cs typeface="Arial"/>
                <a:sym typeface="Arial"/>
              </a:rPr>
              <a:t>token": "</a:t>
            </a:r>
            <a:r>
              <a:rPr lang="en" sz="2000" dirty="0" smtClean="0">
                <a:solidFill>
                  <a:srgbClr val="FFFFFF"/>
                </a:solidFill>
                <a:highlight>
                  <a:srgbClr val="CCCCCC"/>
                </a:highlight>
                <a:latin typeface="Arial"/>
                <a:ea typeface="Arial"/>
                <a:cs typeface="Arial"/>
                <a:sym typeface="Arial"/>
              </a:rPr>
              <a:t>A2491921306645144496740293228”</a:t>
            </a:r>
            <a:r>
              <a:rPr lang="en-US" sz="2400" dirty="0">
                <a:solidFill>
                  <a:srgbClr val="FFFFFF"/>
                </a:solidFill>
                <a:highlight>
                  <a:srgbClr val="CCCCCC"/>
                </a:highlight>
                <a:latin typeface="Arial"/>
                <a:ea typeface="Arial"/>
                <a:cs typeface="Arial"/>
                <a:sym typeface="Arial"/>
              </a:rPr>
              <a:t> </a:t>
            </a:r>
            <a:r>
              <a:rPr lang="en" sz="2000" dirty="0" smtClean="0">
                <a:solidFill>
                  <a:srgbClr val="FFFFFF"/>
                </a:solidFill>
                <a:highlight>
                  <a:srgbClr val="CCCCCC"/>
                </a:highlight>
                <a:latin typeface="Arial"/>
                <a:ea typeface="Arial"/>
                <a:cs typeface="Arial"/>
                <a:sym typeface="Arial"/>
              </a:rPr>
              <a:t>}</a:t>
            </a:r>
            <a:endParaRPr sz="2800" dirty="0">
              <a:solidFill>
                <a:srgbClr val="FFFFFF"/>
              </a:solidFill>
            </a:endParaRPr>
          </a:p>
        </p:txBody>
      </p:sp>
      <p:cxnSp>
        <p:nvCxnSpPr>
          <p:cNvPr id="336" name="Google Shape;336;p41"/>
          <p:cNvCxnSpPr>
            <a:stCxn id="337" idx="6"/>
            <a:endCxn id="338" idx="6"/>
          </p:cNvCxnSpPr>
          <p:nvPr/>
        </p:nvCxnSpPr>
        <p:spPr>
          <a:xfrm>
            <a:off x="1447894" y="4085509"/>
            <a:ext cx="2276700" cy="0"/>
          </a:xfrm>
          <a:prstGeom prst="straightConnector1">
            <a:avLst/>
          </a:prstGeom>
          <a:noFill/>
          <a:ln w="19050" cap="flat" cmpd="sng">
            <a:solidFill>
              <a:schemeClr val="dk1"/>
            </a:solidFill>
            <a:prstDash val="solid"/>
            <a:round/>
            <a:headEnd type="none" w="med" len="med"/>
            <a:tailEnd type="none" w="med" len="med"/>
          </a:ln>
        </p:spPr>
      </p:cxnSp>
      <p:cxnSp>
        <p:nvCxnSpPr>
          <p:cNvPr id="339" name="Google Shape;339;p41"/>
          <p:cNvCxnSpPr>
            <a:stCxn id="338" idx="2"/>
            <a:endCxn id="340" idx="2"/>
          </p:cNvCxnSpPr>
          <p:nvPr/>
        </p:nvCxnSpPr>
        <p:spPr>
          <a:xfrm>
            <a:off x="3915481" y="4085594"/>
            <a:ext cx="2276700" cy="0"/>
          </a:xfrm>
          <a:prstGeom prst="straightConnector1">
            <a:avLst/>
          </a:prstGeom>
          <a:noFill/>
          <a:ln w="19050" cap="flat" cmpd="sng">
            <a:solidFill>
              <a:schemeClr val="dk1"/>
            </a:solidFill>
            <a:prstDash val="solid"/>
            <a:round/>
            <a:headEnd type="none" w="med" len="med"/>
            <a:tailEnd type="none" w="med" len="med"/>
          </a:ln>
        </p:spPr>
      </p:cxnSp>
      <p:cxnSp>
        <p:nvCxnSpPr>
          <p:cNvPr id="341" name="Google Shape;341;p41"/>
          <p:cNvCxnSpPr>
            <a:stCxn id="340" idx="6"/>
          </p:cNvCxnSpPr>
          <p:nvPr/>
        </p:nvCxnSpPr>
        <p:spPr>
          <a:xfrm>
            <a:off x="6382844" y="4085509"/>
            <a:ext cx="2027700" cy="0"/>
          </a:xfrm>
          <a:prstGeom prst="straightConnector1">
            <a:avLst/>
          </a:prstGeom>
          <a:noFill/>
          <a:ln w="19050" cap="flat" cmpd="sng">
            <a:solidFill>
              <a:schemeClr val="dk1"/>
            </a:solidFill>
            <a:prstDash val="solid"/>
            <a:round/>
            <a:headEnd type="none" w="med" len="med"/>
            <a:tailEnd type="none" w="med" len="med"/>
          </a:ln>
        </p:spPr>
      </p:cxnSp>
      <p:grpSp>
        <p:nvGrpSpPr>
          <p:cNvPr id="342" name="Google Shape;342;p41"/>
          <p:cNvGrpSpPr/>
          <p:nvPr/>
        </p:nvGrpSpPr>
        <p:grpSpPr>
          <a:xfrm>
            <a:off x="6086169" y="3909499"/>
            <a:ext cx="353113" cy="351998"/>
            <a:chOff x="6664394" y="3346974"/>
            <a:chExt cx="353113" cy="351998"/>
          </a:xfrm>
        </p:grpSpPr>
        <p:sp>
          <p:nvSpPr>
            <p:cNvPr id="343" name="Google Shape;343;p41"/>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4" name="Google Shape;344;p41"/>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 name="Google Shape;345;p41"/>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6" name="Google Shape;346;p41"/>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7" name="Google Shape;347;p41"/>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48" name="Google Shape;348;p41"/>
          <p:cNvGrpSpPr/>
          <p:nvPr/>
        </p:nvGrpSpPr>
        <p:grpSpPr>
          <a:xfrm>
            <a:off x="1281894" y="3909599"/>
            <a:ext cx="353113" cy="351998"/>
            <a:chOff x="6664394" y="3346974"/>
            <a:chExt cx="353113" cy="351998"/>
          </a:xfrm>
        </p:grpSpPr>
        <p:sp>
          <p:nvSpPr>
            <p:cNvPr id="349" name="Google Shape;349;p41"/>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0" name="Google Shape;350;p41"/>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1" name="Google Shape;351;p41"/>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2" name="Google Shape;352;p41"/>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3" name="Google Shape;353;p41"/>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54" name="Google Shape;354;p41"/>
          <p:cNvGrpSpPr/>
          <p:nvPr/>
        </p:nvGrpSpPr>
        <p:grpSpPr>
          <a:xfrm>
            <a:off x="3621394" y="3909499"/>
            <a:ext cx="353113" cy="351998"/>
            <a:chOff x="6664394" y="3346974"/>
            <a:chExt cx="353113" cy="351998"/>
          </a:xfrm>
        </p:grpSpPr>
        <p:sp>
          <p:nvSpPr>
            <p:cNvPr id="355" name="Google Shape;355;p41"/>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6" name="Google Shape;356;p41"/>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7" name="Google Shape;357;p41"/>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8" name="Google Shape;358;p41"/>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9" name="Google Shape;359;p41"/>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5"/>
        <p:cNvGrpSpPr/>
        <p:nvPr/>
      </p:nvGrpSpPr>
      <p:grpSpPr>
        <a:xfrm>
          <a:off x="0" y="0"/>
          <a:ext cx="0" cy="0"/>
          <a:chOff x="0" y="0"/>
          <a:chExt cx="0" cy="0"/>
        </a:xfrm>
      </p:grpSpPr>
      <p:sp>
        <p:nvSpPr>
          <p:cNvPr id="266" name="Google Shape;266;p37"/>
          <p:cNvSpPr txBox="1">
            <a:spLocks noGrp="1"/>
          </p:cNvSpPr>
          <p:nvPr>
            <p:ph type="title"/>
          </p:nvPr>
        </p:nvSpPr>
        <p:spPr>
          <a:xfrm flipH="1">
            <a:off x="4103150" y="2222475"/>
            <a:ext cx="4319400" cy="162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000" dirty="0" smtClean="0"/>
              <a:t>ABOUT </a:t>
            </a:r>
            <a:r>
              <a:rPr lang="en" sz="4000" dirty="0" smtClean="0"/>
              <a:t> </a:t>
            </a:r>
            <a:r>
              <a:rPr lang="en" sz="4000" dirty="0"/>
              <a:t>CORONAVIRUS</a:t>
            </a:r>
            <a:endParaRPr sz="4000" dirty="0"/>
          </a:p>
        </p:txBody>
      </p:sp>
      <p:sp>
        <p:nvSpPr>
          <p:cNvPr id="267" name="Google Shape;267;p37"/>
          <p:cNvSpPr txBox="1">
            <a:spLocks noGrp="1"/>
          </p:cNvSpPr>
          <p:nvPr>
            <p:ph type="subTitle" idx="1"/>
          </p:nvPr>
        </p:nvSpPr>
        <p:spPr>
          <a:xfrm flipH="1">
            <a:off x="4103150" y="3948300"/>
            <a:ext cx="4319400" cy="39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here </a:t>
            </a:r>
            <a:r>
              <a:rPr lang="en" dirty="0"/>
              <a:t>if you need it</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38"/>
          <p:cNvSpPr txBox="1">
            <a:spLocks noGrp="1"/>
          </p:cNvSpPr>
          <p:nvPr>
            <p:ph type="subTitle" idx="1"/>
          </p:nvPr>
        </p:nvSpPr>
        <p:spPr>
          <a:xfrm>
            <a:off x="6137709" y="2615750"/>
            <a:ext cx="2284800" cy="775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t>DRY COUGH</a:t>
            </a:r>
            <a:endParaRPr/>
          </a:p>
        </p:txBody>
      </p:sp>
      <p:sp>
        <p:nvSpPr>
          <p:cNvPr id="274" name="Google Shape;274;p38"/>
          <p:cNvSpPr txBox="1">
            <a:spLocks noGrp="1"/>
          </p:cNvSpPr>
          <p:nvPr>
            <p:ph type="subTitle" idx="3"/>
          </p:nvPr>
        </p:nvSpPr>
        <p:spPr>
          <a:xfrm>
            <a:off x="720000" y="2615750"/>
            <a:ext cx="2284800" cy="775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t>HIGH FEVER</a:t>
            </a:r>
            <a:endParaRPr/>
          </a:p>
        </p:txBody>
      </p:sp>
      <p:sp>
        <p:nvSpPr>
          <p:cNvPr id="275" name="Google Shape;275;p38"/>
          <p:cNvSpPr txBox="1">
            <a:spLocks noGrp="1"/>
          </p:cNvSpPr>
          <p:nvPr>
            <p:ph type="subTitle" idx="4"/>
          </p:nvPr>
        </p:nvSpPr>
        <p:spPr>
          <a:xfrm>
            <a:off x="6137734" y="3391550"/>
            <a:ext cx="2284800" cy="7758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Irritation and constant coughing without expelling any mucus</a:t>
            </a:r>
            <a:endParaRPr/>
          </a:p>
        </p:txBody>
      </p:sp>
      <p:sp>
        <p:nvSpPr>
          <p:cNvPr id="276" name="Google Shape;276;p38"/>
          <p:cNvSpPr txBox="1">
            <a:spLocks noGrp="1"/>
          </p:cNvSpPr>
          <p:nvPr>
            <p:ph type="subTitle" idx="5"/>
          </p:nvPr>
        </p:nvSpPr>
        <p:spPr>
          <a:xfrm>
            <a:off x="3428880" y="3391550"/>
            <a:ext cx="2284800" cy="7758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The body feels completely tired and without energy to perform normal tasks</a:t>
            </a:r>
            <a:endParaRPr/>
          </a:p>
        </p:txBody>
      </p:sp>
      <p:sp>
        <p:nvSpPr>
          <p:cNvPr id="277" name="Google Shape;277;p38"/>
          <p:cNvSpPr txBox="1">
            <a:spLocks noGrp="1"/>
          </p:cNvSpPr>
          <p:nvPr>
            <p:ph type="subTitle" idx="6"/>
          </p:nvPr>
        </p:nvSpPr>
        <p:spPr>
          <a:xfrm>
            <a:off x="720025" y="3391550"/>
            <a:ext cx="2284800" cy="7758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The body temperature can exceed 37.3 Celsius degrees or 99 Fahrenheit degrees</a:t>
            </a:r>
            <a:endParaRPr/>
          </a:p>
        </p:txBody>
      </p:sp>
      <p:sp>
        <p:nvSpPr>
          <p:cNvPr id="278" name="Google Shape;278;p38"/>
          <p:cNvSpPr txBox="1">
            <a:spLocks noGrp="1"/>
          </p:cNvSpPr>
          <p:nvPr>
            <p:ph type="ctrTitle"/>
          </p:nvPr>
        </p:nvSpPr>
        <p:spPr>
          <a:xfrm>
            <a:off x="939300" y="349067"/>
            <a:ext cx="7265400" cy="8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SYMPTOMS OF COVID-19</a:t>
            </a:r>
            <a:endParaRPr/>
          </a:p>
        </p:txBody>
      </p:sp>
      <p:sp>
        <p:nvSpPr>
          <p:cNvPr id="279" name="Google Shape;279;p38"/>
          <p:cNvSpPr txBox="1">
            <a:spLocks noGrp="1"/>
          </p:cNvSpPr>
          <p:nvPr>
            <p:ph type="subTitle" idx="2"/>
          </p:nvPr>
        </p:nvSpPr>
        <p:spPr>
          <a:xfrm>
            <a:off x="3428854" y="2615750"/>
            <a:ext cx="2284800" cy="775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t>TIREDNESS</a:t>
            </a:r>
            <a:endParaRPr/>
          </a:p>
        </p:txBody>
      </p:sp>
      <p:grpSp>
        <p:nvGrpSpPr>
          <p:cNvPr id="280" name="Google Shape;280;p38"/>
          <p:cNvGrpSpPr/>
          <p:nvPr/>
        </p:nvGrpSpPr>
        <p:grpSpPr>
          <a:xfrm>
            <a:off x="6972238" y="2046363"/>
            <a:ext cx="615725" cy="413575"/>
            <a:chOff x="812650" y="2122563"/>
            <a:chExt cx="615725" cy="413575"/>
          </a:xfrm>
        </p:grpSpPr>
        <p:sp>
          <p:nvSpPr>
            <p:cNvPr id="281" name="Google Shape;281;p38"/>
            <p:cNvSpPr/>
            <p:nvPr/>
          </p:nvSpPr>
          <p:spPr>
            <a:xfrm>
              <a:off x="956475" y="2161088"/>
              <a:ext cx="19250" cy="18125"/>
            </a:xfrm>
            <a:custGeom>
              <a:avLst/>
              <a:gdLst/>
              <a:ahLst/>
              <a:cxnLst/>
              <a:rect l="l" t="t" r="r" b="b"/>
              <a:pathLst>
                <a:path w="770" h="725" extrusionOk="0">
                  <a:moveTo>
                    <a:pt x="0" y="1"/>
                  </a:moveTo>
                  <a:lnTo>
                    <a:pt x="0"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 name="Google Shape;282;p38"/>
            <p:cNvSpPr/>
            <p:nvPr/>
          </p:nvSpPr>
          <p:spPr>
            <a:xfrm>
              <a:off x="995025" y="2161088"/>
              <a:ext cx="19250" cy="18125"/>
            </a:xfrm>
            <a:custGeom>
              <a:avLst/>
              <a:gdLst/>
              <a:ahLst/>
              <a:cxnLst/>
              <a:rect l="l" t="t" r="r" b="b"/>
              <a:pathLst>
                <a:path w="770" h="725" extrusionOk="0">
                  <a:moveTo>
                    <a:pt x="0" y="1"/>
                  </a:moveTo>
                  <a:lnTo>
                    <a:pt x="0"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3" name="Google Shape;283;p38"/>
            <p:cNvSpPr/>
            <p:nvPr/>
          </p:nvSpPr>
          <p:spPr>
            <a:xfrm>
              <a:off x="1033500" y="2161088"/>
              <a:ext cx="19325" cy="18125"/>
            </a:xfrm>
            <a:custGeom>
              <a:avLst/>
              <a:gdLst/>
              <a:ahLst/>
              <a:cxnLst/>
              <a:rect l="l" t="t" r="r" b="b"/>
              <a:pathLst>
                <a:path w="773" h="725" extrusionOk="0">
                  <a:moveTo>
                    <a:pt x="0" y="1"/>
                  </a:moveTo>
                  <a:lnTo>
                    <a:pt x="0" y="725"/>
                  </a:lnTo>
                  <a:lnTo>
                    <a:pt x="773" y="725"/>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284;p38"/>
            <p:cNvSpPr/>
            <p:nvPr/>
          </p:nvSpPr>
          <p:spPr>
            <a:xfrm>
              <a:off x="1206900" y="2334413"/>
              <a:ext cx="19250" cy="18150"/>
            </a:xfrm>
            <a:custGeom>
              <a:avLst/>
              <a:gdLst/>
              <a:ahLst/>
              <a:cxnLst/>
              <a:rect l="l" t="t" r="r" b="b"/>
              <a:pathLst>
                <a:path w="770" h="726" extrusionOk="0">
                  <a:moveTo>
                    <a:pt x="1" y="1"/>
                  </a:moveTo>
                  <a:lnTo>
                    <a:pt x="1"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5" name="Google Shape;285;p38"/>
            <p:cNvSpPr/>
            <p:nvPr/>
          </p:nvSpPr>
          <p:spPr>
            <a:xfrm>
              <a:off x="1168350" y="2392213"/>
              <a:ext cx="19250" cy="18125"/>
            </a:xfrm>
            <a:custGeom>
              <a:avLst/>
              <a:gdLst/>
              <a:ahLst/>
              <a:cxnLst/>
              <a:rect l="l" t="t" r="r" b="b"/>
              <a:pathLst>
                <a:path w="770" h="725" extrusionOk="0">
                  <a:moveTo>
                    <a:pt x="1" y="0"/>
                  </a:moveTo>
                  <a:lnTo>
                    <a:pt x="1"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 name="Google Shape;286;p38"/>
            <p:cNvSpPr/>
            <p:nvPr/>
          </p:nvSpPr>
          <p:spPr>
            <a:xfrm>
              <a:off x="1168350" y="2353738"/>
              <a:ext cx="19250" cy="18050"/>
            </a:xfrm>
            <a:custGeom>
              <a:avLst/>
              <a:gdLst/>
              <a:ahLst/>
              <a:cxnLst/>
              <a:rect l="l" t="t" r="r" b="b"/>
              <a:pathLst>
                <a:path w="770" h="722" extrusionOk="0">
                  <a:moveTo>
                    <a:pt x="1" y="0"/>
                  </a:moveTo>
                  <a:lnTo>
                    <a:pt x="1" y="721"/>
                  </a:lnTo>
                  <a:lnTo>
                    <a:pt x="770" y="721"/>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 name="Google Shape;287;p38"/>
            <p:cNvSpPr/>
            <p:nvPr/>
          </p:nvSpPr>
          <p:spPr>
            <a:xfrm>
              <a:off x="1206900" y="2411513"/>
              <a:ext cx="19250" cy="18050"/>
            </a:xfrm>
            <a:custGeom>
              <a:avLst/>
              <a:gdLst/>
              <a:ahLst/>
              <a:cxnLst/>
              <a:rect l="l" t="t" r="r" b="b"/>
              <a:pathLst>
                <a:path w="770" h="722" extrusionOk="0">
                  <a:moveTo>
                    <a:pt x="1" y="1"/>
                  </a:moveTo>
                  <a:lnTo>
                    <a:pt x="1" y="722"/>
                  </a:lnTo>
                  <a:lnTo>
                    <a:pt x="770" y="722"/>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 name="Google Shape;288;p38"/>
            <p:cNvSpPr/>
            <p:nvPr/>
          </p:nvSpPr>
          <p:spPr>
            <a:xfrm>
              <a:off x="1206900" y="2372963"/>
              <a:ext cx="19250" cy="18150"/>
            </a:xfrm>
            <a:custGeom>
              <a:avLst/>
              <a:gdLst/>
              <a:ahLst/>
              <a:cxnLst/>
              <a:rect l="l" t="t" r="r" b="b"/>
              <a:pathLst>
                <a:path w="770" h="726" extrusionOk="0">
                  <a:moveTo>
                    <a:pt x="1" y="1"/>
                  </a:moveTo>
                  <a:lnTo>
                    <a:pt x="1"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 name="Google Shape;289;p38"/>
            <p:cNvSpPr/>
            <p:nvPr/>
          </p:nvSpPr>
          <p:spPr>
            <a:xfrm>
              <a:off x="1129800" y="2372963"/>
              <a:ext cx="19350" cy="18150"/>
            </a:xfrm>
            <a:custGeom>
              <a:avLst/>
              <a:gdLst/>
              <a:ahLst/>
              <a:cxnLst/>
              <a:rect l="l" t="t" r="r" b="b"/>
              <a:pathLst>
                <a:path w="774" h="726" extrusionOk="0">
                  <a:moveTo>
                    <a:pt x="1" y="1"/>
                  </a:moveTo>
                  <a:lnTo>
                    <a:pt x="1" y="725"/>
                  </a:lnTo>
                  <a:lnTo>
                    <a:pt x="773" y="725"/>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 name="Google Shape;290;p38"/>
            <p:cNvSpPr/>
            <p:nvPr/>
          </p:nvSpPr>
          <p:spPr>
            <a:xfrm>
              <a:off x="1235775" y="2170163"/>
              <a:ext cx="154150" cy="154100"/>
            </a:xfrm>
            <a:custGeom>
              <a:avLst/>
              <a:gdLst/>
              <a:ahLst/>
              <a:cxnLst/>
              <a:rect l="l" t="t" r="r" b="b"/>
              <a:pathLst>
                <a:path w="6166" h="6164" extrusionOk="0">
                  <a:moveTo>
                    <a:pt x="3081" y="1901"/>
                  </a:moveTo>
                  <a:cubicBezTo>
                    <a:pt x="3732" y="1901"/>
                    <a:pt x="4261" y="2429"/>
                    <a:pt x="4261" y="3080"/>
                  </a:cubicBezTo>
                  <a:cubicBezTo>
                    <a:pt x="4261" y="3731"/>
                    <a:pt x="3732" y="4260"/>
                    <a:pt x="3081" y="4260"/>
                  </a:cubicBezTo>
                  <a:cubicBezTo>
                    <a:pt x="2431" y="4260"/>
                    <a:pt x="1901" y="3731"/>
                    <a:pt x="1901" y="3080"/>
                  </a:cubicBezTo>
                  <a:cubicBezTo>
                    <a:pt x="1901" y="2429"/>
                    <a:pt x="2431" y="1901"/>
                    <a:pt x="3081" y="1901"/>
                  </a:cubicBezTo>
                  <a:close/>
                  <a:moveTo>
                    <a:pt x="2723" y="0"/>
                  </a:moveTo>
                  <a:lnTo>
                    <a:pt x="2723" y="1215"/>
                  </a:lnTo>
                  <a:cubicBezTo>
                    <a:pt x="2465" y="1263"/>
                    <a:pt x="2225" y="1364"/>
                    <a:pt x="2016" y="1507"/>
                  </a:cubicBezTo>
                  <a:lnTo>
                    <a:pt x="1160" y="648"/>
                  </a:lnTo>
                  <a:lnTo>
                    <a:pt x="648" y="1159"/>
                  </a:lnTo>
                  <a:lnTo>
                    <a:pt x="1509" y="2015"/>
                  </a:lnTo>
                  <a:cubicBezTo>
                    <a:pt x="1366" y="2224"/>
                    <a:pt x="1265" y="2464"/>
                    <a:pt x="1216" y="2722"/>
                  </a:cubicBezTo>
                  <a:lnTo>
                    <a:pt x="1" y="2722"/>
                  </a:lnTo>
                  <a:lnTo>
                    <a:pt x="1" y="3443"/>
                  </a:lnTo>
                  <a:lnTo>
                    <a:pt x="1216" y="3443"/>
                  </a:lnTo>
                  <a:cubicBezTo>
                    <a:pt x="1265" y="3700"/>
                    <a:pt x="1366" y="3936"/>
                    <a:pt x="1509" y="4145"/>
                  </a:cubicBezTo>
                  <a:lnTo>
                    <a:pt x="648" y="5005"/>
                  </a:lnTo>
                  <a:lnTo>
                    <a:pt x="1160" y="5517"/>
                  </a:lnTo>
                  <a:lnTo>
                    <a:pt x="2016" y="4657"/>
                  </a:lnTo>
                  <a:cubicBezTo>
                    <a:pt x="2225" y="4800"/>
                    <a:pt x="2465" y="4900"/>
                    <a:pt x="2723" y="4949"/>
                  </a:cubicBezTo>
                  <a:lnTo>
                    <a:pt x="2723" y="6164"/>
                  </a:lnTo>
                  <a:lnTo>
                    <a:pt x="3443" y="6164"/>
                  </a:lnTo>
                  <a:lnTo>
                    <a:pt x="3443" y="4949"/>
                  </a:lnTo>
                  <a:cubicBezTo>
                    <a:pt x="3701" y="4900"/>
                    <a:pt x="3938" y="4800"/>
                    <a:pt x="4147" y="4657"/>
                  </a:cubicBezTo>
                  <a:lnTo>
                    <a:pt x="5006" y="5517"/>
                  </a:lnTo>
                  <a:lnTo>
                    <a:pt x="5518" y="5005"/>
                  </a:lnTo>
                  <a:lnTo>
                    <a:pt x="4658" y="4145"/>
                  </a:lnTo>
                  <a:cubicBezTo>
                    <a:pt x="4801" y="3936"/>
                    <a:pt x="4902" y="3700"/>
                    <a:pt x="4950" y="3443"/>
                  </a:cubicBezTo>
                  <a:lnTo>
                    <a:pt x="6165" y="3443"/>
                  </a:lnTo>
                  <a:lnTo>
                    <a:pt x="6165" y="2722"/>
                  </a:lnTo>
                  <a:lnTo>
                    <a:pt x="4950" y="2722"/>
                  </a:lnTo>
                  <a:cubicBezTo>
                    <a:pt x="4902" y="2464"/>
                    <a:pt x="4801" y="2224"/>
                    <a:pt x="4658" y="2015"/>
                  </a:cubicBezTo>
                  <a:lnTo>
                    <a:pt x="5518" y="1159"/>
                  </a:lnTo>
                  <a:lnTo>
                    <a:pt x="5006" y="648"/>
                  </a:lnTo>
                  <a:lnTo>
                    <a:pt x="4147" y="1507"/>
                  </a:lnTo>
                  <a:cubicBezTo>
                    <a:pt x="3938" y="1364"/>
                    <a:pt x="3701" y="1263"/>
                    <a:pt x="3443" y="1215"/>
                  </a:cubicBezTo>
                  <a:lnTo>
                    <a:pt x="3443"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291;p38"/>
            <p:cNvSpPr/>
            <p:nvPr/>
          </p:nvSpPr>
          <p:spPr>
            <a:xfrm>
              <a:off x="1303225" y="2238188"/>
              <a:ext cx="19250" cy="18050"/>
            </a:xfrm>
            <a:custGeom>
              <a:avLst/>
              <a:gdLst/>
              <a:ahLst/>
              <a:cxnLst/>
              <a:rect l="l" t="t" r="r" b="b"/>
              <a:pathLst>
                <a:path w="770" h="722" extrusionOk="0">
                  <a:moveTo>
                    <a:pt x="1" y="1"/>
                  </a:moveTo>
                  <a:lnTo>
                    <a:pt x="1" y="722"/>
                  </a:lnTo>
                  <a:lnTo>
                    <a:pt x="769" y="722"/>
                  </a:lnTo>
                  <a:lnTo>
                    <a:pt x="769"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 name="Google Shape;292;p38"/>
            <p:cNvSpPr/>
            <p:nvPr/>
          </p:nvSpPr>
          <p:spPr>
            <a:xfrm>
              <a:off x="1274325" y="2382038"/>
              <a:ext cx="154050" cy="154100"/>
            </a:xfrm>
            <a:custGeom>
              <a:avLst/>
              <a:gdLst/>
              <a:ahLst/>
              <a:cxnLst/>
              <a:rect l="l" t="t" r="r" b="b"/>
              <a:pathLst>
                <a:path w="6162" h="6164" extrusionOk="0">
                  <a:moveTo>
                    <a:pt x="3081" y="1901"/>
                  </a:moveTo>
                  <a:cubicBezTo>
                    <a:pt x="3732" y="1901"/>
                    <a:pt x="4261" y="2429"/>
                    <a:pt x="4261" y="3080"/>
                  </a:cubicBezTo>
                  <a:cubicBezTo>
                    <a:pt x="4261" y="3731"/>
                    <a:pt x="3732" y="4260"/>
                    <a:pt x="3081" y="4260"/>
                  </a:cubicBezTo>
                  <a:cubicBezTo>
                    <a:pt x="2431" y="4260"/>
                    <a:pt x="1901" y="3731"/>
                    <a:pt x="1901" y="3080"/>
                  </a:cubicBezTo>
                  <a:cubicBezTo>
                    <a:pt x="1901" y="2429"/>
                    <a:pt x="2431" y="1901"/>
                    <a:pt x="3081" y="1901"/>
                  </a:cubicBezTo>
                  <a:close/>
                  <a:moveTo>
                    <a:pt x="2719" y="0"/>
                  </a:moveTo>
                  <a:lnTo>
                    <a:pt x="2719" y="1215"/>
                  </a:lnTo>
                  <a:cubicBezTo>
                    <a:pt x="2465" y="1263"/>
                    <a:pt x="2225" y="1364"/>
                    <a:pt x="2016" y="1507"/>
                  </a:cubicBezTo>
                  <a:lnTo>
                    <a:pt x="1157" y="648"/>
                  </a:lnTo>
                  <a:lnTo>
                    <a:pt x="648" y="1159"/>
                  </a:lnTo>
                  <a:lnTo>
                    <a:pt x="1504" y="2015"/>
                  </a:lnTo>
                  <a:cubicBezTo>
                    <a:pt x="1366" y="2224"/>
                    <a:pt x="1265" y="2465"/>
                    <a:pt x="1215" y="2722"/>
                  </a:cubicBezTo>
                  <a:lnTo>
                    <a:pt x="1" y="2722"/>
                  </a:lnTo>
                  <a:lnTo>
                    <a:pt x="1" y="3442"/>
                  </a:lnTo>
                  <a:lnTo>
                    <a:pt x="1215" y="3442"/>
                  </a:lnTo>
                  <a:cubicBezTo>
                    <a:pt x="1265" y="3700"/>
                    <a:pt x="1366" y="3936"/>
                    <a:pt x="1504" y="4144"/>
                  </a:cubicBezTo>
                  <a:lnTo>
                    <a:pt x="648" y="5004"/>
                  </a:lnTo>
                  <a:lnTo>
                    <a:pt x="1157" y="5516"/>
                  </a:lnTo>
                  <a:lnTo>
                    <a:pt x="2016" y="4656"/>
                  </a:lnTo>
                  <a:cubicBezTo>
                    <a:pt x="2225" y="4798"/>
                    <a:pt x="2465" y="4899"/>
                    <a:pt x="2719" y="4949"/>
                  </a:cubicBezTo>
                  <a:lnTo>
                    <a:pt x="2719" y="6163"/>
                  </a:lnTo>
                  <a:lnTo>
                    <a:pt x="3443" y="6163"/>
                  </a:lnTo>
                  <a:lnTo>
                    <a:pt x="3443" y="4949"/>
                  </a:lnTo>
                  <a:cubicBezTo>
                    <a:pt x="3697" y="4899"/>
                    <a:pt x="3938" y="4798"/>
                    <a:pt x="4146" y="4656"/>
                  </a:cubicBezTo>
                  <a:lnTo>
                    <a:pt x="5006" y="5516"/>
                  </a:lnTo>
                  <a:lnTo>
                    <a:pt x="5514" y="5004"/>
                  </a:lnTo>
                  <a:lnTo>
                    <a:pt x="4658" y="4144"/>
                  </a:lnTo>
                  <a:cubicBezTo>
                    <a:pt x="4797" y="3936"/>
                    <a:pt x="4898" y="3700"/>
                    <a:pt x="4947" y="3442"/>
                  </a:cubicBezTo>
                  <a:lnTo>
                    <a:pt x="6161" y="3442"/>
                  </a:lnTo>
                  <a:lnTo>
                    <a:pt x="6161" y="2722"/>
                  </a:lnTo>
                  <a:lnTo>
                    <a:pt x="4947" y="2722"/>
                  </a:lnTo>
                  <a:cubicBezTo>
                    <a:pt x="4898" y="2465"/>
                    <a:pt x="4797" y="2224"/>
                    <a:pt x="4658" y="2015"/>
                  </a:cubicBezTo>
                  <a:lnTo>
                    <a:pt x="5514" y="1159"/>
                  </a:lnTo>
                  <a:lnTo>
                    <a:pt x="5006" y="648"/>
                  </a:lnTo>
                  <a:lnTo>
                    <a:pt x="4146" y="1507"/>
                  </a:lnTo>
                  <a:cubicBezTo>
                    <a:pt x="3938" y="1364"/>
                    <a:pt x="3697" y="1263"/>
                    <a:pt x="3443" y="1215"/>
                  </a:cubicBezTo>
                  <a:lnTo>
                    <a:pt x="3443"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8"/>
            <p:cNvSpPr/>
            <p:nvPr/>
          </p:nvSpPr>
          <p:spPr>
            <a:xfrm>
              <a:off x="1341675" y="2450063"/>
              <a:ext cx="19350" cy="18025"/>
            </a:xfrm>
            <a:custGeom>
              <a:avLst/>
              <a:gdLst/>
              <a:ahLst/>
              <a:cxnLst/>
              <a:rect l="l" t="t" r="r" b="b"/>
              <a:pathLst>
                <a:path w="774" h="721" extrusionOk="0">
                  <a:moveTo>
                    <a:pt x="1" y="1"/>
                  </a:moveTo>
                  <a:lnTo>
                    <a:pt x="1" y="721"/>
                  </a:lnTo>
                  <a:lnTo>
                    <a:pt x="773" y="721"/>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8"/>
            <p:cNvSpPr/>
            <p:nvPr/>
          </p:nvSpPr>
          <p:spPr>
            <a:xfrm>
              <a:off x="812650" y="2122563"/>
              <a:ext cx="326250" cy="413575"/>
            </a:xfrm>
            <a:custGeom>
              <a:avLst/>
              <a:gdLst/>
              <a:ahLst/>
              <a:cxnLst/>
              <a:rect l="l" t="t" r="r" b="b"/>
              <a:pathLst>
                <a:path w="13050" h="16543" extrusionOk="0">
                  <a:moveTo>
                    <a:pt x="3443" y="1"/>
                  </a:moveTo>
                  <a:cubicBezTo>
                    <a:pt x="1543" y="1"/>
                    <a:pt x="1" y="1546"/>
                    <a:pt x="1" y="3446"/>
                  </a:cubicBezTo>
                  <a:lnTo>
                    <a:pt x="1" y="5371"/>
                  </a:lnTo>
                  <a:lnTo>
                    <a:pt x="721" y="5371"/>
                  </a:lnTo>
                  <a:lnTo>
                    <a:pt x="721" y="3446"/>
                  </a:lnTo>
                  <a:cubicBezTo>
                    <a:pt x="721" y="1946"/>
                    <a:pt x="1943" y="724"/>
                    <a:pt x="3443" y="724"/>
                  </a:cubicBezTo>
                  <a:lnTo>
                    <a:pt x="12328" y="724"/>
                  </a:lnTo>
                  <a:lnTo>
                    <a:pt x="12328" y="1755"/>
                  </a:lnTo>
                  <a:lnTo>
                    <a:pt x="10999" y="3084"/>
                  </a:lnTo>
                  <a:lnTo>
                    <a:pt x="4237" y="3084"/>
                  </a:lnTo>
                  <a:lnTo>
                    <a:pt x="4237" y="5781"/>
                  </a:lnTo>
                  <a:lnTo>
                    <a:pt x="2695" y="5781"/>
                  </a:lnTo>
                  <a:lnTo>
                    <a:pt x="2695" y="7832"/>
                  </a:lnTo>
                  <a:lnTo>
                    <a:pt x="3853" y="8987"/>
                  </a:lnTo>
                  <a:lnTo>
                    <a:pt x="3853" y="10616"/>
                  </a:lnTo>
                  <a:lnTo>
                    <a:pt x="3056" y="11409"/>
                  </a:lnTo>
                  <a:lnTo>
                    <a:pt x="721" y="9074"/>
                  </a:lnTo>
                  <a:lnTo>
                    <a:pt x="721" y="6140"/>
                  </a:lnTo>
                  <a:lnTo>
                    <a:pt x="1" y="6140"/>
                  </a:lnTo>
                  <a:lnTo>
                    <a:pt x="1" y="9373"/>
                  </a:lnTo>
                  <a:lnTo>
                    <a:pt x="2695" y="12071"/>
                  </a:lnTo>
                  <a:lnTo>
                    <a:pt x="2695" y="16542"/>
                  </a:lnTo>
                  <a:lnTo>
                    <a:pt x="3419" y="16542"/>
                  </a:lnTo>
                  <a:lnTo>
                    <a:pt x="3419" y="12071"/>
                  </a:lnTo>
                  <a:lnTo>
                    <a:pt x="4574" y="10911"/>
                  </a:lnTo>
                  <a:lnTo>
                    <a:pt x="4574" y="8688"/>
                  </a:lnTo>
                  <a:lnTo>
                    <a:pt x="3419" y="7532"/>
                  </a:lnTo>
                  <a:lnTo>
                    <a:pt x="3419" y="6502"/>
                  </a:lnTo>
                  <a:lnTo>
                    <a:pt x="4960" y="6502"/>
                  </a:lnTo>
                  <a:lnTo>
                    <a:pt x="4960" y="3805"/>
                  </a:lnTo>
                  <a:lnTo>
                    <a:pt x="10786" y="3805"/>
                  </a:lnTo>
                  <a:lnTo>
                    <a:pt x="10786" y="5906"/>
                  </a:lnTo>
                  <a:lnTo>
                    <a:pt x="12328" y="7445"/>
                  </a:lnTo>
                  <a:lnTo>
                    <a:pt x="12328" y="7706"/>
                  </a:lnTo>
                  <a:lnTo>
                    <a:pt x="10786" y="7706"/>
                  </a:lnTo>
                  <a:lnTo>
                    <a:pt x="10786" y="8475"/>
                  </a:lnTo>
                  <a:lnTo>
                    <a:pt x="9220" y="8475"/>
                  </a:lnTo>
                  <a:cubicBezTo>
                    <a:pt x="8810" y="8475"/>
                    <a:pt x="8476" y="8813"/>
                    <a:pt x="8476" y="9223"/>
                  </a:cubicBezTo>
                  <a:lnTo>
                    <a:pt x="8476" y="11535"/>
                  </a:lnTo>
                  <a:cubicBezTo>
                    <a:pt x="8476" y="11946"/>
                    <a:pt x="8810" y="12280"/>
                    <a:pt x="9220" y="12280"/>
                  </a:cubicBezTo>
                  <a:lnTo>
                    <a:pt x="10786" y="12280"/>
                  </a:lnTo>
                  <a:lnTo>
                    <a:pt x="10786" y="12690"/>
                  </a:lnTo>
                  <a:cubicBezTo>
                    <a:pt x="10786" y="13407"/>
                    <a:pt x="10171" y="13870"/>
                    <a:pt x="9220" y="13870"/>
                  </a:cubicBezTo>
                  <a:lnTo>
                    <a:pt x="5368" y="13870"/>
                  </a:lnTo>
                  <a:lnTo>
                    <a:pt x="5368" y="14589"/>
                  </a:lnTo>
                  <a:lnTo>
                    <a:pt x="6547" y="14589"/>
                  </a:lnTo>
                  <a:lnTo>
                    <a:pt x="6547" y="16542"/>
                  </a:lnTo>
                  <a:lnTo>
                    <a:pt x="7271" y="16542"/>
                  </a:lnTo>
                  <a:lnTo>
                    <a:pt x="7271" y="14589"/>
                  </a:lnTo>
                  <a:lnTo>
                    <a:pt x="9220" y="14589"/>
                  </a:lnTo>
                  <a:cubicBezTo>
                    <a:pt x="10567" y="14589"/>
                    <a:pt x="11507" y="13811"/>
                    <a:pt x="11507" y="12690"/>
                  </a:cubicBezTo>
                  <a:lnTo>
                    <a:pt x="11507" y="11559"/>
                  </a:lnTo>
                  <a:lnTo>
                    <a:pt x="9220" y="11559"/>
                  </a:lnTo>
                  <a:cubicBezTo>
                    <a:pt x="9207" y="11559"/>
                    <a:pt x="9196" y="11549"/>
                    <a:pt x="9196" y="11535"/>
                  </a:cubicBezTo>
                  <a:lnTo>
                    <a:pt x="9196" y="9223"/>
                  </a:lnTo>
                  <a:cubicBezTo>
                    <a:pt x="9196" y="9210"/>
                    <a:pt x="9207" y="9199"/>
                    <a:pt x="9220" y="9199"/>
                  </a:cubicBezTo>
                  <a:lnTo>
                    <a:pt x="11507" y="9199"/>
                  </a:lnTo>
                  <a:lnTo>
                    <a:pt x="11507" y="8426"/>
                  </a:lnTo>
                  <a:lnTo>
                    <a:pt x="13049" y="8426"/>
                  </a:lnTo>
                  <a:lnTo>
                    <a:pt x="13049" y="7146"/>
                  </a:lnTo>
                  <a:lnTo>
                    <a:pt x="11507" y="5607"/>
                  </a:lnTo>
                  <a:lnTo>
                    <a:pt x="11507" y="3596"/>
                  </a:lnTo>
                  <a:lnTo>
                    <a:pt x="13049" y="2054"/>
                  </a:lnTo>
                  <a:lnTo>
                    <a:pt x="13049"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8"/>
            <p:cNvSpPr/>
            <p:nvPr/>
          </p:nvSpPr>
          <p:spPr>
            <a:xfrm>
              <a:off x="995025" y="2240813"/>
              <a:ext cx="47525" cy="53950"/>
            </a:xfrm>
            <a:custGeom>
              <a:avLst/>
              <a:gdLst/>
              <a:ahLst/>
              <a:cxnLst/>
              <a:rect l="l" t="t" r="r" b="b"/>
              <a:pathLst>
                <a:path w="1901" h="2158" extrusionOk="0">
                  <a:moveTo>
                    <a:pt x="641" y="0"/>
                  </a:moveTo>
                  <a:lnTo>
                    <a:pt x="129" y="512"/>
                  </a:lnTo>
                  <a:lnTo>
                    <a:pt x="1055" y="1434"/>
                  </a:lnTo>
                  <a:lnTo>
                    <a:pt x="0" y="1434"/>
                  </a:lnTo>
                  <a:lnTo>
                    <a:pt x="0" y="2158"/>
                  </a:lnTo>
                  <a:lnTo>
                    <a:pt x="1901" y="2158"/>
                  </a:lnTo>
                  <a:lnTo>
                    <a:pt x="1901" y="1260"/>
                  </a:lnTo>
                  <a:lnTo>
                    <a:pt x="641"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96" name="Google Shape;296;p38"/>
          <p:cNvGrpSpPr/>
          <p:nvPr/>
        </p:nvGrpSpPr>
        <p:grpSpPr>
          <a:xfrm>
            <a:off x="1641488" y="1844138"/>
            <a:ext cx="441875" cy="615800"/>
            <a:chOff x="1829075" y="1183975"/>
            <a:chExt cx="441875" cy="615800"/>
          </a:xfrm>
        </p:grpSpPr>
        <p:sp>
          <p:nvSpPr>
            <p:cNvPr id="297" name="Google Shape;297;p38"/>
            <p:cNvSpPr/>
            <p:nvPr/>
          </p:nvSpPr>
          <p:spPr>
            <a:xfrm>
              <a:off x="1972975" y="1424750"/>
              <a:ext cx="19250" cy="18125"/>
            </a:xfrm>
            <a:custGeom>
              <a:avLst/>
              <a:gdLst/>
              <a:ahLst/>
              <a:cxnLst/>
              <a:rect l="l" t="t" r="r" b="b"/>
              <a:pathLst>
                <a:path w="770" h="725" extrusionOk="0">
                  <a:moveTo>
                    <a:pt x="1" y="0"/>
                  </a:moveTo>
                  <a:lnTo>
                    <a:pt x="1"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298;p38"/>
            <p:cNvSpPr/>
            <p:nvPr/>
          </p:nvSpPr>
          <p:spPr>
            <a:xfrm>
              <a:off x="2011450" y="1424750"/>
              <a:ext cx="19325" cy="18125"/>
            </a:xfrm>
            <a:custGeom>
              <a:avLst/>
              <a:gdLst/>
              <a:ahLst/>
              <a:cxnLst/>
              <a:rect l="l" t="t" r="r" b="b"/>
              <a:pathLst>
                <a:path w="773" h="725" extrusionOk="0">
                  <a:moveTo>
                    <a:pt x="0" y="0"/>
                  </a:moveTo>
                  <a:lnTo>
                    <a:pt x="0" y="724"/>
                  </a:lnTo>
                  <a:lnTo>
                    <a:pt x="773" y="724"/>
                  </a:ln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299;p38"/>
            <p:cNvSpPr/>
            <p:nvPr/>
          </p:nvSpPr>
          <p:spPr>
            <a:xfrm>
              <a:off x="2050000" y="1424750"/>
              <a:ext cx="19250" cy="18125"/>
            </a:xfrm>
            <a:custGeom>
              <a:avLst/>
              <a:gdLst/>
              <a:ahLst/>
              <a:cxnLst/>
              <a:rect l="l" t="t" r="r" b="b"/>
              <a:pathLst>
                <a:path w="770" h="725" extrusionOk="0">
                  <a:moveTo>
                    <a:pt x="0" y="0"/>
                  </a:moveTo>
                  <a:lnTo>
                    <a:pt x="0"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0" name="Google Shape;300;p38"/>
            <p:cNvSpPr/>
            <p:nvPr/>
          </p:nvSpPr>
          <p:spPr>
            <a:xfrm>
              <a:off x="1829075" y="1386200"/>
              <a:ext cx="326325" cy="413575"/>
            </a:xfrm>
            <a:custGeom>
              <a:avLst/>
              <a:gdLst/>
              <a:ahLst/>
              <a:cxnLst/>
              <a:rect l="l" t="t" r="r" b="b"/>
              <a:pathLst>
                <a:path w="13053" h="16543" extrusionOk="0">
                  <a:moveTo>
                    <a:pt x="3446" y="0"/>
                  </a:moveTo>
                  <a:cubicBezTo>
                    <a:pt x="1546" y="0"/>
                    <a:pt x="0" y="1545"/>
                    <a:pt x="0" y="3446"/>
                  </a:cubicBezTo>
                  <a:lnTo>
                    <a:pt x="0" y="5370"/>
                  </a:lnTo>
                  <a:lnTo>
                    <a:pt x="724" y="5370"/>
                  </a:lnTo>
                  <a:lnTo>
                    <a:pt x="724" y="3446"/>
                  </a:lnTo>
                  <a:cubicBezTo>
                    <a:pt x="724" y="1945"/>
                    <a:pt x="1946" y="724"/>
                    <a:pt x="3446" y="724"/>
                  </a:cubicBezTo>
                  <a:lnTo>
                    <a:pt x="12328" y="724"/>
                  </a:lnTo>
                  <a:lnTo>
                    <a:pt x="12328" y="1754"/>
                  </a:lnTo>
                  <a:lnTo>
                    <a:pt x="10998" y="3084"/>
                  </a:lnTo>
                  <a:lnTo>
                    <a:pt x="4240" y="3084"/>
                  </a:lnTo>
                  <a:lnTo>
                    <a:pt x="4240" y="5781"/>
                  </a:lnTo>
                  <a:lnTo>
                    <a:pt x="2698" y="5781"/>
                  </a:lnTo>
                  <a:lnTo>
                    <a:pt x="2698" y="7831"/>
                  </a:lnTo>
                  <a:lnTo>
                    <a:pt x="3853" y="8987"/>
                  </a:lnTo>
                  <a:lnTo>
                    <a:pt x="3853" y="10616"/>
                  </a:lnTo>
                  <a:lnTo>
                    <a:pt x="3059" y="11410"/>
                  </a:lnTo>
                  <a:lnTo>
                    <a:pt x="724" y="9074"/>
                  </a:lnTo>
                  <a:lnTo>
                    <a:pt x="724" y="6140"/>
                  </a:lnTo>
                  <a:lnTo>
                    <a:pt x="0" y="6140"/>
                  </a:lnTo>
                  <a:lnTo>
                    <a:pt x="0" y="9373"/>
                  </a:lnTo>
                  <a:lnTo>
                    <a:pt x="2698" y="12070"/>
                  </a:lnTo>
                  <a:lnTo>
                    <a:pt x="2698" y="16543"/>
                  </a:lnTo>
                  <a:lnTo>
                    <a:pt x="3421" y="16543"/>
                  </a:lnTo>
                  <a:lnTo>
                    <a:pt x="3421" y="12070"/>
                  </a:lnTo>
                  <a:lnTo>
                    <a:pt x="4577" y="10912"/>
                  </a:lnTo>
                  <a:lnTo>
                    <a:pt x="4577" y="8687"/>
                  </a:lnTo>
                  <a:lnTo>
                    <a:pt x="3421" y="7532"/>
                  </a:lnTo>
                  <a:lnTo>
                    <a:pt x="3421" y="6502"/>
                  </a:lnTo>
                  <a:lnTo>
                    <a:pt x="4960" y="6502"/>
                  </a:lnTo>
                  <a:lnTo>
                    <a:pt x="4960" y="3804"/>
                  </a:lnTo>
                  <a:lnTo>
                    <a:pt x="10786" y="3804"/>
                  </a:lnTo>
                  <a:lnTo>
                    <a:pt x="10786" y="5907"/>
                  </a:lnTo>
                  <a:lnTo>
                    <a:pt x="12328" y="7445"/>
                  </a:lnTo>
                  <a:lnTo>
                    <a:pt x="12328" y="7706"/>
                  </a:lnTo>
                  <a:lnTo>
                    <a:pt x="10786" y="7706"/>
                  </a:lnTo>
                  <a:lnTo>
                    <a:pt x="10786" y="9248"/>
                  </a:lnTo>
                  <a:lnTo>
                    <a:pt x="8688" y="9248"/>
                  </a:lnTo>
                  <a:lnTo>
                    <a:pt x="7706" y="10229"/>
                  </a:lnTo>
                  <a:lnTo>
                    <a:pt x="7706" y="11510"/>
                  </a:lnTo>
                  <a:lnTo>
                    <a:pt x="10786" y="11510"/>
                  </a:lnTo>
                  <a:lnTo>
                    <a:pt x="10786" y="12690"/>
                  </a:lnTo>
                  <a:cubicBezTo>
                    <a:pt x="10786" y="13407"/>
                    <a:pt x="10174" y="13870"/>
                    <a:pt x="9223" y="13870"/>
                  </a:cubicBezTo>
                  <a:lnTo>
                    <a:pt x="5371" y="13870"/>
                  </a:lnTo>
                  <a:lnTo>
                    <a:pt x="5371" y="14591"/>
                  </a:lnTo>
                  <a:lnTo>
                    <a:pt x="6550" y="14591"/>
                  </a:lnTo>
                  <a:lnTo>
                    <a:pt x="6550" y="16543"/>
                  </a:lnTo>
                  <a:lnTo>
                    <a:pt x="7271" y="16543"/>
                  </a:lnTo>
                  <a:lnTo>
                    <a:pt x="7271" y="14591"/>
                  </a:lnTo>
                  <a:lnTo>
                    <a:pt x="9223" y="14591"/>
                  </a:lnTo>
                  <a:cubicBezTo>
                    <a:pt x="10571" y="14591"/>
                    <a:pt x="11510" y="13811"/>
                    <a:pt x="11510" y="12690"/>
                  </a:cubicBezTo>
                  <a:lnTo>
                    <a:pt x="11510" y="10786"/>
                  </a:lnTo>
                  <a:lnTo>
                    <a:pt x="8426" y="10786"/>
                  </a:lnTo>
                  <a:lnTo>
                    <a:pt x="8426" y="10528"/>
                  </a:lnTo>
                  <a:lnTo>
                    <a:pt x="8987" y="9969"/>
                  </a:lnTo>
                  <a:lnTo>
                    <a:pt x="11510" y="9969"/>
                  </a:lnTo>
                  <a:lnTo>
                    <a:pt x="11510" y="8427"/>
                  </a:lnTo>
                  <a:lnTo>
                    <a:pt x="13052" y="8427"/>
                  </a:lnTo>
                  <a:lnTo>
                    <a:pt x="13052" y="7145"/>
                  </a:lnTo>
                  <a:lnTo>
                    <a:pt x="11510" y="5608"/>
                  </a:lnTo>
                  <a:lnTo>
                    <a:pt x="11510" y="3595"/>
                  </a:lnTo>
                  <a:lnTo>
                    <a:pt x="13052" y="2054"/>
                  </a:lnTo>
                  <a:lnTo>
                    <a:pt x="13052"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 name="Google Shape;301;p38"/>
            <p:cNvSpPr/>
            <p:nvPr/>
          </p:nvSpPr>
          <p:spPr>
            <a:xfrm>
              <a:off x="2001875" y="1521075"/>
              <a:ext cx="66850" cy="53950"/>
            </a:xfrm>
            <a:custGeom>
              <a:avLst/>
              <a:gdLst/>
              <a:ahLst/>
              <a:cxnLst/>
              <a:rect l="l" t="t" r="r" b="b"/>
              <a:pathLst>
                <a:path w="2674" h="2158" extrusionOk="0">
                  <a:moveTo>
                    <a:pt x="1" y="0"/>
                  </a:moveTo>
                  <a:lnTo>
                    <a:pt x="1" y="720"/>
                  </a:lnTo>
                  <a:lnTo>
                    <a:pt x="1949" y="720"/>
                  </a:lnTo>
                  <a:lnTo>
                    <a:pt x="1949" y="982"/>
                  </a:lnTo>
                  <a:lnTo>
                    <a:pt x="1285" y="1646"/>
                  </a:lnTo>
                  <a:lnTo>
                    <a:pt x="1797" y="2158"/>
                  </a:lnTo>
                  <a:lnTo>
                    <a:pt x="2674" y="1281"/>
                  </a:lnTo>
                  <a:lnTo>
                    <a:pt x="267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 name="Google Shape;302;p38"/>
            <p:cNvSpPr/>
            <p:nvPr/>
          </p:nvSpPr>
          <p:spPr>
            <a:xfrm>
              <a:off x="2175825" y="1183975"/>
              <a:ext cx="95125" cy="364800"/>
            </a:xfrm>
            <a:custGeom>
              <a:avLst/>
              <a:gdLst/>
              <a:ahLst/>
              <a:cxnLst/>
              <a:rect l="l" t="t" r="r" b="b"/>
              <a:pathLst>
                <a:path w="3805" h="14592" extrusionOk="0">
                  <a:moveTo>
                    <a:pt x="3056" y="725"/>
                  </a:moveTo>
                  <a:cubicBezTo>
                    <a:pt x="3070" y="725"/>
                    <a:pt x="3080" y="735"/>
                    <a:pt x="3080" y="746"/>
                  </a:cubicBezTo>
                  <a:lnTo>
                    <a:pt x="3080" y="2312"/>
                  </a:lnTo>
                  <a:lnTo>
                    <a:pt x="720" y="2312"/>
                  </a:lnTo>
                  <a:lnTo>
                    <a:pt x="720" y="746"/>
                  </a:lnTo>
                  <a:cubicBezTo>
                    <a:pt x="720" y="735"/>
                    <a:pt x="734" y="725"/>
                    <a:pt x="744" y="725"/>
                  </a:cubicBezTo>
                  <a:close/>
                  <a:moveTo>
                    <a:pt x="2311" y="13049"/>
                  </a:moveTo>
                  <a:lnTo>
                    <a:pt x="2311" y="13459"/>
                  </a:lnTo>
                  <a:cubicBezTo>
                    <a:pt x="2311" y="13686"/>
                    <a:pt x="2127" y="13870"/>
                    <a:pt x="1900" y="13870"/>
                  </a:cubicBezTo>
                  <a:cubicBezTo>
                    <a:pt x="1677" y="13870"/>
                    <a:pt x="1493" y="13686"/>
                    <a:pt x="1493" y="13459"/>
                  </a:cubicBezTo>
                  <a:lnTo>
                    <a:pt x="1493" y="13049"/>
                  </a:lnTo>
                  <a:close/>
                  <a:moveTo>
                    <a:pt x="744" y="1"/>
                  </a:moveTo>
                  <a:cubicBezTo>
                    <a:pt x="334" y="1"/>
                    <a:pt x="0" y="335"/>
                    <a:pt x="0" y="746"/>
                  </a:cubicBezTo>
                  <a:lnTo>
                    <a:pt x="0" y="4985"/>
                  </a:lnTo>
                  <a:lnTo>
                    <a:pt x="720" y="4985"/>
                  </a:lnTo>
                  <a:lnTo>
                    <a:pt x="720" y="3035"/>
                  </a:lnTo>
                  <a:lnTo>
                    <a:pt x="3080" y="3035"/>
                  </a:lnTo>
                  <a:lnTo>
                    <a:pt x="3080" y="3853"/>
                  </a:lnTo>
                  <a:lnTo>
                    <a:pt x="1900" y="3853"/>
                  </a:lnTo>
                  <a:lnTo>
                    <a:pt x="1900" y="4574"/>
                  </a:lnTo>
                  <a:lnTo>
                    <a:pt x="3080" y="4574"/>
                  </a:lnTo>
                  <a:lnTo>
                    <a:pt x="3080" y="5395"/>
                  </a:lnTo>
                  <a:lnTo>
                    <a:pt x="1900" y="5395"/>
                  </a:lnTo>
                  <a:lnTo>
                    <a:pt x="1900" y="6116"/>
                  </a:lnTo>
                  <a:lnTo>
                    <a:pt x="3080" y="6116"/>
                  </a:lnTo>
                  <a:lnTo>
                    <a:pt x="3080" y="6934"/>
                  </a:lnTo>
                  <a:lnTo>
                    <a:pt x="1900" y="6934"/>
                  </a:lnTo>
                  <a:lnTo>
                    <a:pt x="1900" y="7658"/>
                  </a:lnTo>
                  <a:lnTo>
                    <a:pt x="3080" y="7658"/>
                  </a:lnTo>
                  <a:lnTo>
                    <a:pt x="3080" y="8476"/>
                  </a:lnTo>
                  <a:lnTo>
                    <a:pt x="1900" y="8476"/>
                  </a:lnTo>
                  <a:lnTo>
                    <a:pt x="1900" y="9199"/>
                  </a:lnTo>
                  <a:lnTo>
                    <a:pt x="3080" y="9199"/>
                  </a:lnTo>
                  <a:lnTo>
                    <a:pt x="3080" y="9457"/>
                  </a:lnTo>
                  <a:lnTo>
                    <a:pt x="2311" y="10230"/>
                  </a:lnTo>
                  <a:lnTo>
                    <a:pt x="2311" y="12328"/>
                  </a:lnTo>
                  <a:lnTo>
                    <a:pt x="1493" y="12328"/>
                  </a:lnTo>
                  <a:lnTo>
                    <a:pt x="1493" y="10230"/>
                  </a:lnTo>
                  <a:lnTo>
                    <a:pt x="720" y="9457"/>
                  </a:lnTo>
                  <a:lnTo>
                    <a:pt x="720" y="5753"/>
                  </a:lnTo>
                  <a:lnTo>
                    <a:pt x="0" y="5753"/>
                  </a:lnTo>
                  <a:lnTo>
                    <a:pt x="0" y="9756"/>
                  </a:lnTo>
                  <a:lnTo>
                    <a:pt x="769" y="10526"/>
                  </a:lnTo>
                  <a:lnTo>
                    <a:pt x="769" y="13459"/>
                  </a:lnTo>
                  <a:cubicBezTo>
                    <a:pt x="769" y="14082"/>
                    <a:pt x="1277" y="14591"/>
                    <a:pt x="1900" y="14591"/>
                  </a:cubicBezTo>
                  <a:cubicBezTo>
                    <a:pt x="2527" y="14591"/>
                    <a:pt x="3031" y="14082"/>
                    <a:pt x="3031" y="13459"/>
                  </a:cubicBezTo>
                  <a:lnTo>
                    <a:pt x="3031" y="10526"/>
                  </a:lnTo>
                  <a:lnTo>
                    <a:pt x="3804" y="9756"/>
                  </a:lnTo>
                  <a:lnTo>
                    <a:pt x="3804" y="746"/>
                  </a:lnTo>
                  <a:cubicBezTo>
                    <a:pt x="3804" y="335"/>
                    <a:pt x="3470"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03" name="Google Shape;303;p38"/>
          <p:cNvGrpSpPr/>
          <p:nvPr/>
        </p:nvGrpSpPr>
        <p:grpSpPr>
          <a:xfrm>
            <a:off x="4408838" y="2046363"/>
            <a:ext cx="326325" cy="413575"/>
            <a:chOff x="4306863" y="2046363"/>
            <a:chExt cx="326325" cy="413575"/>
          </a:xfrm>
        </p:grpSpPr>
        <p:sp>
          <p:nvSpPr>
            <p:cNvPr id="304" name="Google Shape;304;p38"/>
            <p:cNvSpPr/>
            <p:nvPr/>
          </p:nvSpPr>
          <p:spPr>
            <a:xfrm>
              <a:off x="4450763" y="2084913"/>
              <a:ext cx="19250" cy="18125"/>
            </a:xfrm>
            <a:custGeom>
              <a:avLst/>
              <a:gdLst/>
              <a:ahLst/>
              <a:cxnLst/>
              <a:rect l="l" t="t" r="r" b="b"/>
              <a:pathLst>
                <a:path w="770" h="725" extrusionOk="0">
                  <a:moveTo>
                    <a:pt x="1" y="0"/>
                  </a:moveTo>
                  <a:lnTo>
                    <a:pt x="1"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 name="Google Shape;305;p38"/>
            <p:cNvSpPr/>
            <p:nvPr/>
          </p:nvSpPr>
          <p:spPr>
            <a:xfrm>
              <a:off x="4489238" y="2084913"/>
              <a:ext cx="19325" cy="18125"/>
            </a:xfrm>
            <a:custGeom>
              <a:avLst/>
              <a:gdLst/>
              <a:ahLst/>
              <a:cxnLst/>
              <a:rect l="l" t="t" r="r" b="b"/>
              <a:pathLst>
                <a:path w="773" h="725" extrusionOk="0">
                  <a:moveTo>
                    <a:pt x="0" y="0"/>
                  </a:moveTo>
                  <a:lnTo>
                    <a:pt x="0" y="724"/>
                  </a:lnTo>
                  <a:lnTo>
                    <a:pt x="773" y="724"/>
                  </a:ln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 name="Google Shape;306;p38"/>
            <p:cNvSpPr/>
            <p:nvPr/>
          </p:nvSpPr>
          <p:spPr>
            <a:xfrm>
              <a:off x="4527788" y="2084913"/>
              <a:ext cx="19250" cy="18125"/>
            </a:xfrm>
            <a:custGeom>
              <a:avLst/>
              <a:gdLst/>
              <a:ahLst/>
              <a:cxnLst/>
              <a:rect l="l" t="t" r="r" b="b"/>
              <a:pathLst>
                <a:path w="770" h="725" extrusionOk="0">
                  <a:moveTo>
                    <a:pt x="0" y="0"/>
                  </a:moveTo>
                  <a:lnTo>
                    <a:pt x="0"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 name="Google Shape;307;p38"/>
            <p:cNvSpPr/>
            <p:nvPr/>
          </p:nvSpPr>
          <p:spPr>
            <a:xfrm>
              <a:off x="4306863" y="2046363"/>
              <a:ext cx="326325" cy="413575"/>
            </a:xfrm>
            <a:custGeom>
              <a:avLst/>
              <a:gdLst/>
              <a:ahLst/>
              <a:cxnLst/>
              <a:rect l="l" t="t" r="r" b="b"/>
              <a:pathLst>
                <a:path w="13053" h="16543" extrusionOk="0">
                  <a:moveTo>
                    <a:pt x="3446" y="0"/>
                  </a:moveTo>
                  <a:cubicBezTo>
                    <a:pt x="1546" y="0"/>
                    <a:pt x="0" y="1545"/>
                    <a:pt x="0" y="3446"/>
                  </a:cubicBezTo>
                  <a:lnTo>
                    <a:pt x="0" y="5370"/>
                  </a:lnTo>
                  <a:lnTo>
                    <a:pt x="724" y="5370"/>
                  </a:lnTo>
                  <a:lnTo>
                    <a:pt x="724" y="3446"/>
                  </a:lnTo>
                  <a:cubicBezTo>
                    <a:pt x="724" y="1945"/>
                    <a:pt x="1946" y="724"/>
                    <a:pt x="3446" y="724"/>
                  </a:cubicBezTo>
                  <a:lnTo>
                    <a:pt x="12328" y="724"/>
                  </a:lnTo>
                  <a:lnTo>
                    <a:pt x="12328" y="1754"/>
                  </a:lnTo>
                  <a:lnTo>
                    <a:pt x="10998" y="3084"/>
                  </a:lnTo>
                  <a:lnTo>
                    <a:pt x="4240" y="3084"/>
                  </a:lnTo>
                  <a:lnTo>
                    <a:pt x="4240" y="5781"/>
                  </a:lnTo>
                  <a:lnTo>
                    <a:pt x="2698" y="5781"/>
                  </a:lnTo>
                  <a:lnTo>
                    <a:pt x="2698" y="7831"/>
                  </a:lnTo>
                  <a:lnTo>
                    <a:pt x="3853" y="8987"/>
                  </a:lnTo>
                  <a:lnTo>
                    <a:pt x="3853" y="10616"/>
                  </a:lnTo>
                  <a:lnTo>
                    <a:pt x="3059" y="11410"/>
                  </a:lnTo>
                  <a:lnTo>
                    <a:pt x="724" y="9074"/>
                  </a:lnTo>
                  <a:lnTo>
                    <a:pt x="724" y="6140"/>
                  </a:lnTo>
                  <a:lnTo>
                    <a:pt x="0" y="6140"/>
                  </a:lnTo>
                  <a:lnTo>
                    <a:pt x="0" y="9373"/>
                  </a:lnTo>
                  <a:lnTo>
                    <a:pt x="2698" y="12070"/>
                  </a:lnTo>
                  <a:lnTo>
                    <a:pt x="2698" y="16543"/>
                  </a:lnTo>
                  <a:lnTo>
                    <a:pt x="3421" y="16543"/>
                  </a:lnTo>
                  <a:lnTo>
                    <a:pt x="3421" y="12070"/>
                  </a:lnTo>
                  <a:lnTo>
                    <a:pt x="4577" y="10912"/>
                  </a:lnTo>
                  <a:lnTo>
                    <a:pt x="4577" y="8687"/>
                  </a:lnTo>
                  <a:lnTo>
                    <a:pt x="3421" y="7532"/>
                  </a:lnTo>
                  <a:lnTo>
                    <a:pt x="3421" y="6502"/>
                  </a:lnTo>
                  <a:lnTo>
                    <a:pt x="4960" y="6502"/>
                  </a:lnTo>
                  <a:lnTo>
                    <a:pt x="4960" y="3804"/>
                  </a:lnTo>
                  <a:lnTo>
                    <a:pt x="10786" y="3804"/>
                  </a:lnTo>
                  <a:lnTo>
                    <a:pt x="10786" y="5907"/>
                  </a:lnTo>
                  <a:lnTo>
                    <a:pt x="12328" y="7445"/>
                  </a:lnTo>
                  <a:lnTo>
                    <a:pt x="12328" y="7706"/>
                  </a:lnTo>
                  <a:lnTo>
                    <a:pt x="10786" y="7706"/>
                  </a:lnTo>
                  <a:lnTo>
                    <a:pt x="10786" y="9248"/>
                  </a:lnTo>
                  <a:lnTo>
                    <a:pt x="8688" y="9248"/>
                  </a:lnTo>
                  <a:lnTo>
                    <a:pt x="7706" y="10229"/>
                  </a:lnTo>
                  <a:lnTo>
                    <a:pt x="7706" y="11510"/>
                  </a:lnTo>
                  <a:lnTo>
                    <a:pt x="10786" y="11510"/>
                  </a:lnTo>
                  <a:lnTo>
                    <a:pt x="10786" y="12690"/>
                  </a:lnTo>
                  <a:cubicBezTo>
                    <a:pt x="10786" y="13407"/>
                    <a:pt x="10174" y="13870"/>
                    <a:pt x="9223" y="13870"/>
                  </a:cubicBezTo>
                  <a:lnTo>
                    <a:pt x="5371" y="13870"/>
                  </a:lnTo>
                  <a:lnTo>
                    <a:pt x="5371" y="14591"/>
                  </a:lnTo>
                  <a:lnTo>
                    <a:pt x="6550" y="14591"/>
                  </a:lnTo>
                  <a:lnTo>
                    <a:pt x="6550" y="16543"/>
                  </a:lnTo>
                  <a:lnTo>
                    <a:pt x="7271" y="16543"/>
                  </a:lnTo>
                  <a:lnTo>
                    <a:pt x="7271" y="14591"/>
                  </a:lnTo>
                  <a:lnTo>
                    <a:pt x="9223" y="14591"/>
                  </a:lnTo>
                  <a:cubicBezTo>
                    <a:pt x="10571" y="14591"/>
                    <a:pt x="11510" y="13811"/>
                    <a:pt x="11510" y="12690"/>
                  </a:cubicBezTo>
                  <a:lnTo>
                    <a:pt x="11510" y="10786"/>
                  </a:lnTo>
                  <a:lnTo>
                    <a:pt x="8426" y="10786"/>
                  </a:lnTo>
                  <a:lnTo>
                    <a:pt x="8426" y="10528"/>
                  </a:lnTo>
                  <a:lnTo>
                    <a:pt x="8987" y="9969"/>
                  </a:lnTo>
                  <a:lnTo>
                    <a:pt x="11510" y="9969"/>
                  </a:lnTo>
                  <a:lnTo>
                    <a:pt x="11510" y="8427"/>
                  </a:lnTo>
                  <a:lnTo>
                    <a:pt x="13052" y="8427"/>
                  </a:lnTo>
                  <a:lnTo>
                    <a:pt x="13052" y="7145"/>
                  </a:lnTo>
                  <a:lnTo>
                    <a:pt x="11510" y="5608"/>
                  </a:lnTo>
                  <a:lnTo>
                    <a:pt x="11510" y="3595"/>
                  </a:lnTo>
                  <a:lnTo>
                    <a:pt x="13052" y="2054"/>
                  </a:lnTo>
                  <a:lnTo>
                    <a:pt x="13052"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308;p38"/>
            <p:cNvSpPr/>
            <p:nvPr/>
          </p:nvSpPr>
          <p:spPr>
            <a:xfrm>
              <a:off x="4479663" y="2181238"/>
              <a:ext cx="66850" cy="53950"/>
            </a:xfrm>
            <a:custGeom>
              <a:avLst/>
              <a:gdLst/>
              <a:ahLst/>
              <a:cxnLst/>
              <a:rect l="l" t="t" r="r" b="b"/>
              <a:pathLst>
                <a:path w="2674" h="2158" extrusionOk="0">
                  <a:moveTo>
                    <a:pt x="1" y="0"/>
                  </a:moveTo>
                  <a:lnTo>
                    <a:pt x="1" y="720"/>
                  </a:lnTo>
                  <a:lnTo>
                    <a:pt x="1949" y="720"/>
                  </a:lnTo>
                  <a:lnTo>
                    <a:pt x="1949" y="982"/>
                  </a:lnTo>
                  <a:lnTo>
                    <a:pt x="1285" y="1646"/>
                  </a:lnTo>
                  <a:lnTo>
                    <a:pt x="1797" y="2158"/>
                  </a:lnTo>
                  <a:lnTo>
                    <a:pt x="2674" y="1281"/>
                  </a:lnTo>
                  <a:lnTo>
                    <a:pt x="267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7"/>
        <p:cNvGrpSpPr/>
        <p:nvPr/>
      </p:nvGrpSpPr>
      <p:grpSpPr>
        <a:xfrm>
          <a:off x="0" y="0"/>
          <a:ext cx="0" cy="0"/>
          <a:chOff x="0" y="0"/>
          <a:chExt cx="0" cy="0"/>
        </a:xfrm>
      </p:grpSpPr>
      <p:sp>
        <p:nvSpPr>
          <p:cNvPr id="718" name="Google Shape;718;p53"/>
          <p:cNvSpPr txBox="1">
            <a:spLocks noGrp="1"/>
          </p:cNvSpPr>
          <p:nvPr>
            <p:ph type="title"/>
          </p:nvPr>
        </p:nvSpPr>
        <p:spPr>
          <a:xfrm flipH="1">
            <a:off x="3655626" y="801435"/>
            <a:ext cx="4319400" cy="162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PREVENTION MEASURES</a:t>
            </a:r>
            <a:endParaRPr sz="4000" dirty="0">
              <a:solidFill>
                <a:schemeClr val="dk1"/>
              </a:solidFill>
            </a:endParaRPr>
          </a:p>
        </p:txBody>
      </p:sp>
      <p:sp>
        <p:nvSpPr>
          <p:cNvPr id="719" name="Google Shape;719;p53"/>
          <p:cNvSpPr txBox="1">
            <a:spLocks noGrp="1"/>
          </p:cNvSpPr>
          <p:nvPr>
            <p:ph type="subTitle" idx="1"/>
          </p:nvPr>
        </p:nvSpPr>
        <p:spPr>
          <a:xfrm flipH="1">
            <a:off x="2412300" y="3948300"/>
            <a:ext cx="4319400" cy="3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3"/>
        <p:cNvGrpSpPr/>
        <p:nvPr/>
      </p:nvGrpSpPr>
      <p:grpSpPr>
        <a:xfrm>
          <a:off x="0" y="0"/>
          <a:ext cx="0" cy="0"/>
          <a:chOff x="0" y="0"/>
          <a:chExt cx="0" cy="0"/>
        </a:xfrm>
      </p:grpSpPr>
      <p:sp>
        <p:nvSpPr>
          <p:cNvPr id="734" name="Google Shape;734;p55"/>
          <p:cNvSpPr txBox="1">
            <a:spLocks noGrp="1"/>
          </p:cNvSpPr>
          <p:nvPr>
            <p:ph type="subTitle" idx="1"/>
          </p:nvPr>
        </p:nvSpPr>
        <p:spPr>
          <a:xfrm>
            <a:off x="720050" y="3787660"/>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sz="1200"/>
              <a:t>Cover your mouth and your nose with your bent elbow or a tissue when coughing</a:t>
            </a:r>
            <a:endParaRPr sz="1200"/>
          </a:p>
        </p:txBody>
      </p:sp>
      <p:sp>
        <p:nvSpPr>
          <p:cNvPr id="735" name="Google Shape;735;p55"/>
          <p:cNvSpPr txBox="1">
            <a:spLocks noGrp="1"/>
          </p:cNvSpPr>
          <p:nvPr>
            <p:ph type="subTitle" idx="2"/>
          </p:nvPr>
        </p:nvSpPr>
        <p:spPr>
          <a:xfrm>
            <a:off x="3494960" y="3787660"/>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sz="1200"/>
              <a:t>Seek medical attention if you have difficulty breathing and a high fever</a:t>
            </a:r>
            <a:endParaRPr sz="1200"/>
          </a:p>
        </p:txBody>
      </p:sp>
      <p:sp>
        <p:nvSpPr>
          <p:cNvPr id="736" name="Google Shape;736;p55"/>
          <p:cNvSpPr txBox="1">
            <a:spLocks noGrp="1"/>
          </p:cNvSpPr>
          <p:nvPr>
            <p:ph type="subTitle" idx="3"/>
          </p:nvPr>
        </p:nvSpPr>
        <p:spPr>
          <a:xfrm>
            <a:off x="6279600" y="3787660"/>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sz="1200"/>
              <a:t> Follow the directions of your national or local health authorities</a:t>
            </a:r>
            <a:endParaRPr sz="1200"/>
          </a:p>
        </p:txBody>
      </p:sp>
      <p:sp>
        <p:nvSpPr>
          <p:cNvPr id="737" name="Google Shape;737;p55"/>
          <p:cNvSpPr txBox="1">
            <a:spLocks noGrp="1"/>
          </p:cNvSpPr>
          <p:nvPr>
            <p:ph type="subTitle" idx="4"/>
          </p:nvPr>
        </p:nvSpPr>
        <p:spPr>
          <a:xfrm>
            <a:off x="720050" y="2155112"/>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sz="1200"/>
              <a:t>Wash your hands with an alcohol-based sanitizer or with soap and water</a:t>
            </a:r>
            <a:endParaRPr sz="1200"/>
          </a:p>
        </p:txBody>
      </p:sp>
      <p:sp>
        <p:nvSpPr>
          <p:cNvPr id="738" name="Google Shape;738;p55"/>
          <p:cNvSpPr txBox="1">
            <a:spLocks noGrp="1"/>
          </p:cNvSpPr>
          <p:nvPr>
            <p:ph type="subTitle" idx="5"/>
          </p:nvPr>
        </p:nvSpPr>
        <p:spPr>
          <a:xfrm>
            <a:off x="3494960" y="2155112"/>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0"/>
              </a:spcAft>
              <a:buNone/>
            </a:pPr>
            <a:r>
              <a:rPr lang="en" sz="1200">
                <a:solidFill>
                  <a:schemeClr val="dk1"/>
                </a:solidFill>
              </a:rPr>
              <a:t>Keep a distance of at least 1 meter between yourself and anyone who coughs or sneezes</a:t>
            </a:r>
            <a:endParaRPr sz="1200">
              <a:solidFill>
                <a:schemeClr val="dk1"/>
              </a:solidFill>
            </a:endParaRPr>
          </a:p>
          <a:p>
            <a:pPr marL="0" lvl="0" indent="0" algn="ctr" rtl="0">
              <a:spcBef>
                <a:spcPts val="1600"/>
              </a:spcBef>
              <a:spcAft>
                <a:spcPts val="1600"/>
              </a:spcAft>
              <a:buNone/>
            </a:pPr>
            <a:endParaRPr sz="1200">
              <a:solidFill>
                <a:schemeClr val="dk1"/>
              </a:solidFill>
            </a:endParaRPr>
          </a:p>
        </p:txBody>
      </p:sp>
      <p:sp>
        <p:nvSpPr>
          <p:cNvPr id="739" name="Google Shape;739;p55"/>
          <p:cNvSpPr txBox="1">
            <a:spLocks noGrp="1"/>
          </p:cNvSpPr>
          <p:nvPr>
            <p:ph type="subTitle" idx="6"/>
          </p:nvPr>
        </p:nvSpPr>
        <p:spPr>
          <a:xfrm>
            <a:off x="6279600" y="2155112"/>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sz="1200"/>
              <a:t>Try your best not to touch your eyes, your nose and your mouth</a:t>
            </a:r>
            <a:endParaRPr sz="1200"/>
          </a:p>
        </p:txBody>
      </p:sp>
      <p:sp>
        <p:nvSpPr>
          <p:cNvPr id="740" name="Google Shape;740;p55"/>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PROTECTING YOURSELF AND PREVENTING THE SPREAD OF THE DISEASE</a:t>
            </a:r>
            <a:endParaRPr/>
          </a:p>
        </p:txBody>
      </p:sp>
      <p:grpSp>
        <p:nvGrpSpPr>
          <p:cNvPr id="741" name="Google Shape;741;p55"/>
          <p:cNvGrpSpPr/>
          <p:nvPr/>
        </p:nvGrpSpPr>
        <p:grpSpPr>
          <a:xfrm>
            <a:off x="1489450" y="1653625"/>
            <a:ext cx="615200" cy="480350"/>
            <a:chOff x="1652175" y="305450"/>
            <a:chExt cx="615200" cy="480350"/>
          </a:xfrm>
        </p:grpSpPr>
        <p:sp>
          <p:nvSpPr>
            <p:cNvPr id="742" name="Google Shape;742;p55"/>
            <p:cNvSpPr/>
            <p:nvPr/>
          </p:nvSpPr>
          <p:spPr>
            <a:xfrm>
              <a:off x="1709950" y="305450"/>
              <a:ext cx="557425" cy="480350"/>
            </a:xfrm>
            <a:custGeom>
              <a:avLst/>
              <a:gdLst/>
              <a:ahLst/>
              <a:cxnLst/>
              <a:rect l="l" t="t" r="r" b="b"/>
              <a:pathLst>
                <a:path w="22297" h="19214" extrusionOk="0">
                  <a:moveTo>
                    <a:pt x="13098" y="2263"/>
                  </a:moveTo>
                  <a:lnTo>
                    <a:pt x="13098" y="3082"/>
                  </a:lnTo>
                  <a:lnTo>
                    <a:pt x="9464" y="3082"/>
                  </a:lnTo>
                  <a:cubicBezTo>
                    <a:pt x="9057" y="2751"/>
                    <a:pt x="8570" y="2510"/>
                    <a:pt x="8041" y="2396"/>
                  </a:cubicBezTo>
                  <a:lnTo>
                    <a:pt x="8041" y="2263"/>
                  </a:lnTo>
                  <a:close/>
                  <a:moveTo>
                    <a:pt x="13098" y="3805"/>
                  </a:moveTo>
                  <a:lnTo>
                    <a:pt x="13098" y="4264"/>
                  </a:lnTo>
                  <a:cubicBezTo>
                    <a:pt x="12774" y="4007"/>
                    <a:pt x="12364" y="3854"/>
                    <a:pt x="11918" y="3854"/>
                  </a:cubicBezTo>
                  <a:cubicBezTo>
                    <a:pt x="11354" y="3854"/>
                    <a:pt x="10846" y="4101"/>
                    <a:pt x="10498" y="4491"/>
                  </a:cubicBezTo>
                  <a:cubicBezTo>
                    <a:pt x="10401" y="4247"/>
                    <a:pt x="10279" y="4017"/>
                    <a:pt x="10129" y="3805"/>
                  </a:cubicBezTo>
                  <a:close/>
                  <a:moveTo>
                    <a:pt x="16564" y="722"/>
                  </a:moveTo>
                  <a:lnTo>
                    <a:pt x="16564" y="2263"/>
                  </a:lnTo>
                  <a:lnTo>
                    <a:pt x="21573" y="2263"/>
                  </a:lnTo>
                  <a:lnTo>
                    <a:pt x="21573" y="6165"/>
                  </a:lnTo>
                  <a:lnTo>
                    <a:pt x="16564" y="6165"/>
                  </a:lnTo>
                  <a:lnTo>
                    <a:pt x="16564" y="7703"/>
                  </a:lnTo>
                  <a:lnTo>
                    <a:pt x="14977" y="7703"/>
                  </a:lnTo>
                  <a:lnTo>
                    <a:pt x="14977" y="6165"/>
                  </a:lnTo>
                  <a:lnTo>
                    <a:pt x="13821" y="6165"/>
                  </a:lnTo>
                  <a:lnTo>
                    <a:pt x="13821" y="2263"/>
                  </a:lnTo>
                  <a:lnTo>
                    <a:pt x="14253" y="2263"/>
                  </a:lnTo>
                  <a:lnTo>
                    <a:pt x="14253" y="3443"/>
                  </a:lnTo>
                  <a:cubicBezTo>
                    <a:pt x="14253" y="3854"/>
                    <a:pt x="14587" y="4188"/>
                    <a:pt x="14998" y="4188"/>
                  </a:cubicBezTo>
                  <a:lnTo>
                    <a:pt x="16157" y="4188"/>
                  </a:lnTo>
                  <a:lnTo>
                    <a:pt x="16157" y="3467"/>
                  </a:lnTo>
                  <a:lnTo>
                    <a:pt x="14998" y="3467"/>
                  </a:lnTo>
                  <a:cubicBezTo>
                    <a:pt x="14987" y="3467"/>
                    <a:pt x="14977" y="3457"/>
                    <a:pt x="14977" y="3443"/>
                  </a:cubicBezTo>
                  <a:lnTo>
                    <a:pt x="14977" y="1540"/>
                  </a:lnTo>
                  <a:lnTo>
                    <a:pt x="11893" y="1540"/>
                  </a:lnTo>
                  <a:lnTo>
                    <a:pt x="11893" y="722"/>
                  </a:lnTo>
                  <a:close/>
                  <a:moveTo>
                    <a:pt x="14253" y="6886"/>
                  </a:moveTo>
                  <a:lnTo>
                    <a:pt x="14253" y="8428"/>
                  </a:lnTo>
                  <a:lnTo>
                    <a:pt x="20031" y="8428"/>
                  </a:lnTo>
                  <a:lnTo>
                    <a:pt x="20031" y="12328"/>
                  </a:lnTo>
                  <a:lnTo>
                    <a:pt x="14253" y="12328"/>
                  </a:lnTo>
                  <a:lnTo>
                    <a:pt x="14253" y="13867"/>
                  </a:lnTo>
                  <a:lnTo>
                    <a:pt x="7272" y="13867"/>
                  </a:lnTo>
                  <a:lnTo>
                    <a:pt x="7272" y="13049"/>
                  </a:lnTo>
                  <a:lnTo>
                    <a:pt x="11148" y="13049"/>
                  </a:lnTo>
                  <a:lnTo>
                    <a:pt x="11148" y="12328"/>
                  </a:lnTo>
                  <a:lnTo>
                    <a:pt x="5347" y="12328"/>
                  </a:lnTo>
                  <a:lnTo>
                    <a:pt x="5347" y="11507"/>
                  </a:lnTo>
                  <a:lnTo>
                    <a:pt x="11148" y="11507"/>
                  </a:lnTo>
                  <a:lnTo>
                    <a:pt x="11148" y="10787"/>
                  </a:lnTo>
                  <a:lnTo>
                    <a:pt x="4574" y="10787"/>
                  </a:lnTo>
                  <a:lnTo>
                    <a:pt x="4574" y="9969"/>
                  </a:lnTo>
                  <a:lnTo>
                    <a:pt x="11148" y="9969"/>
                  </a:lnTo>
                  <a:lnTo>
                    <a:pt x="11148" y="9245"/>
                  </a:lnTo>
                  <a:lnTo>
                    <a:pt x="5730" y="9245"/>
                  </a:lnTo>
                  <a:lnTo>
                    <a:pt x="5730" y="8428"/>
                  </a:lnTo>
                  <a:lnTo>
                    <a:pt x="12304" y="8428"/>
                  </a:lnTo>
                  <a:lnTo>
                    <a:pt x="12304" y="7703"/>
                  </a:lnTo>
                  <a:lnTo>
                    <a:pt x="9582" y="7703"/>
                  </a:lnTo>
                  <a:lnTo>
                    <a:pt x="9582" y="6886"/>
                  </a:lnTo>
                  <a:close/>
                  <a:moveTo>
                    <a:pt x="11173" y="1"/>
                  </a:moveTo>
                  <a:lnTo>
                    <a:pt x="11173" y="1540"/>
                  </a:lnTo>
                  <a:lnTo>
                    <a:pt x="7320" y="1540"/>
                  </a:lnTo>
                  <a:lnTo>
                    <a:pt x="7320" y="2312"/>
                  </a:lnTo>
                  <a:lnTo>
                    <a:pt x="7296" y="2312"/>
                  </a:lnTo>
                  <a:cubicBezTo>
                    <a:pt x="5517" y="2312"/>
                    <a:pt x="4052" y="3662"/>
                    <a:pt x="3871" y="5392"/>
                  </a:cubicBezTo>
                  <a:lnTo>
                    <a:pt x="3057" y="5392"/>
                  </a:lnTo>
                  <a:cubicBezTo>
                    <a:pt x="2433" y="5392"/>
                    <a:pt x="1926" y="5901"/>
                    <a:pt x="1926" y="6523"/>
                  </a:cubicBezTo>
                  <a:cubicBezTo>
                    <a:pt x="1926" y="6669"/>
                    <a:pt x="1953" y="6809"/>
                    <a:pt x="2002" y="6934"/>
                  </a:cubicBezTo>
                  <a:lnTo>
                    <a:pt x="1901" y="6934"/>
                  </a:lnTo>
                  <a:cubicBezTo>
                    <a:pt x="853" y="6934"/>
                    <a:pt x="1" y="7787"/>
                    <a:pt x="1" y="8838"/>
                  </a:cubicBezTo>
                  <a:cubicBezTo>
                    <a:pt x="1" y="9576"/>
                    <a:pt x="425" y="10219"/>
                    <a:pt x="1045" y="10533"/>
                  </a:cubicBezTo>
                  <a:cubicBezTo>
                    <a:pt x="874" y="10756"/>
                    <a:pt x="769" y="11038"/>
                    <a:pt x="769" y="11340"/>
                  </a:cubicBezTo>
                  <a:cubicBezTo>
                    <a:pt x="769" y="12071"/>
                    <a:pt x="1365" y="12663"/>
                    <a:pt x="2096" y="12663"/>
                  </a:cubicBezTo>
                  <a:lnTo>
                    <a:pt x="3829" y="12663"/>
                  </a:lnTo>
                  <a:lnTo>
                    <a:pt x="3829" y="11943"/>
                  </a:lnTo>
                  <a:lnTo>
                    <a:pt x="2096" y="11943"/>
                  </a:lnTo>
                  <a:cubicBezTo>
                    <a:pt x="1762" y="11943"/>
                    <a:pt x="1494" y="11671"/>
                    <a:pt x="1494" y="11340"/>
                  </a:cubicBezTo>
                  <a:cubicBezTo>
                    <a:pt x="1494" y="11010"/>
                    <a:pt x="1762" y="10738"/>
                    <a:pt x="2096" y="10738"/>
                  </a:cubicBezTo>
                  <a:lnTo>
                    <a:pt x="3057" y="10738"/>
                  </a:lnTo>
                  <a:lnTo>
                    <a:pt x="3057" y="10015"/>
                  </a:lnTo>
                  <a:lnTo>
                    <a:pt x="2096" y="10015"/>
                  </a:lnTo>
                  <a:cubicBezTo>
                    <a:pt x="2030" y="10015"/>
                    <a:pt x="1964" y="10021"/>
                    <a:pt x="1901" y="10031"/>
                  </a:cubicBezTo>
                  <a:lnTo>
                    <a:pt x="1901" y="10015"/>
                  </a:lnTo>
                  <a:cubicBezTo>
                    <a:pt x="1250" y="10015"/>
                    <a:pt x="721" y="9485"/>
                    <a:pt x="721" y="8838"/>
                  </a:cubicBezTo>
                  <a:cubicBezTo>
                    <a:pt x="721" y="8187"/>
                    <a:pt x="1250" y="7658"/>
                    <a:pt x="1901" y="7658"/>
                  </a:cubicBezTo>
                  <a:lnTo>
                    <a:pt x="4212" y="7658"/>
                  </a:lnTo>
                  <a:lnTo>
                    <a:pt x="4212" y="6934"/>
                  </a:lnTo>
                  <a:lnTo>
                    <a:pt x="3057" y="6934"/>
                  </a:lnTo>
                  <a:cubicBezTo>
                    <a:pt x="2834" y="6934"/>
                    <a:pt x="2649" y="6749"/>
                    <a:pt x="2649" y="6523"/>
                  </a:cubicBezTo>
                  <a:cubicBezTo>
                    <a:pt x="2649" y="6301"/>
                    <a:pt x="2834" y="6116"/>
                    <a:pt x="3057" y="6116"/>
                  </a:cubicBezTo>
                  <a:lnTo>
                    <a:pt x="5754" y="6116"/>
                  </a:lnTo>
                  <a:lnTo>
                    <a:pt x="5754" y="5392"/>
                  </a:lnTo>
                  <a:lnTo>
                    <a:pt x="4599" y="5392"/>
                  </a:lnTo>
                  <a:cubicBezTo>
                    <a:pt x="4776" y="4063"/>
                    <a:pt x="5918" y="3032"/>
                    <a:pt x="7296" y="3032"/>
                  </a:cubicBezTo>
                  <a:cubicBezTo>
                    <a:pt x="8796" y="3032"/>
                    <a:pt x="10017" y="4254"/>
                    <a:pt x="10017" y="5755"/>
                  </a:cubicBezTo>
                  <a:lnTo>
                    <a:pt x="10738" y="5755"/>
                  </a:lnTo>
                  <a:cubicBezTo>
                    <a:pt x="10738" y="5103"/>
                    <a:pt x="11267" y="4574"/>
                    <a:pt x="11918" y="4574"/>
                  </a:cubicBezTo>
                  <a:cubicBezTo>
                    <a:pt x="12568" y="4574"/>
                    <a:pt x="13098" y="5103"/>
                    <a:pt x="13098" y="5755"/>
                  </a:cubicBezTo>
                  <a:lnTo>
                    <a:pt x="13098" y="6165"/>
                  </a:lnTo>
                  <a:lnTo>
                    <a:pt x="8862" y="6165"/>
                  </a:lnTo>
                  <a:lnTo>
                    <a:pt x="8862" y="7703"/>
                  </a:lnTo>
                  <a:lnTo>
                    <a:pt x="5009" y="7703"/>
                  </a:lnTo>
                  <a:lnTo>
                    <a:pt x="5009" y="9245"/>
                  </a:lnTo>
                  <a:lnTo>
                    <a:pt x="3853" y="9245"/>
                  </a:lnTo>
                  <a:lnTo>
                    <a:pt x="3853" y="11507"/>
                  </a:lnTo>
                  <a:lnTo>
                    <a:pt x="4623" y="11507"/>
                  </a:lnTo>
                  <a:lnTo>
                    <a:pt x="4623" y="13049"/>
                  </a:lnTo>
                  <a:lnTo>
                    <a:pt x="5392" y="13049"/>
                  </a:lnTo>
                  <a:lnTo>
                    <a:pt x="5392" y="16540"/>
                  </a:lnTo>
                  <a:cubicBezTo>
                    <a:pt x="5392" y="17163"/>
                    <a:pt x="5900" y="17671"/>
                    <a:pt x="6523" y="17671"/>
                  </a:cubicBezTo>
                  <a:cubicBezTo>
                    <a:pt x="6669" y="17671"/>
                    <a:pt x="6809" y="17644"/>
                    <a:pt x="6934" y="17595"/>
                  </a:cubicBezTo>
                  <a:lnTo>
                    <a:pt x="6934" y="18082"/>
                  </a:lnTo>
                  <a:cubicBezTo>
                    <a:pt x="6934" y="18705"/>
                    <a:pt x="7442" y="19213"/>
                    <a:pt x="8065" y="19213"/>
                  </a:cubicBezTo>
                  <a:cubicBezTo>
                    <a:pt x="8688" y="19213"/>
                    <a:pt x="9196" y="18705"/>
                    <a:pt x="9196" y="18082"/>
                  </a:cubicBezTo>
                  <a:lnTo>
                    <a:pt x="9196" y="15385"/>
                  </a:lnTo>
                  <a:lnTo>
                    <a:pt x="8475" y="15385"/>
                  </a:lnTo>
                  <a:lnTo>
                    <a:pt x="8475" y="18082"/>
                  </a:lnTo>
                  <a:cubicBezTo>
                    <a:pt x="8475" y="18309"/>
                    <a:pt x="8291" y="18489"/>
                    <a:pt x="8065" y="18489"/>
                  </a:cubicBezTo>
                  <a:cubicBezTo>
                    <a:pt x="7839" y="18489"/>
                    <a:pt x="7657" y="18309"/>
                    <a:pt x="7657" y="18082"/>
                  </a:cubicBezTo>
                  <a:lnTo>
                    <a:pt x="7657" y="15385"/>
                  </a:lnTo>
                  <a:lnTo>
                    <a:pt x="6934" y="15385"/>
                  </a:lnTo>
                  <a:lnTo>
                    <a:pt x="6934" y="16540"/>
                  </a:lnTo>
                  <a:cubicBezTo>
                    <a:pt x="6934" y="16767"/>
                    <a:pt x="6749" y="16951"/>
                    <a:pt x="6523" y="16951"/>
                  </a:cubicBezTo>
                  <a:cubicBezTo>
                    <a:pt x="6300" y="16951"/>
                    <a:pt x="6115" y="16767"/>
                    <a:pt x="6115" y="16540"/>
                  </a:cubicBezTo>
                  <a:lnTo>
                    <a:pt x="6115" y="13049"/>
                  </a:lnTo>
                  <a:lnTo>
                    <a:pt x="6547" y="13049"/>
                  </a:lnTo>
                  <a:lnTo>
                    <a:pt x="6547" y="14591"/>
                  </a:lnTo>
                  <a:lnTo>
                    <a:pt x="14977" y="14591"/>
                  </a:lnTo>
                  <a:lnTo>
                    <a:pt x="14977" y="13049"/>
                  </a:lnTo>
                  <a:lnTo>
                    <a:pt x="20754" y="13049"/>
                  </a:lnTo>
                  <a:lnTo>
                    <a:pt x="20754" y="7703"/>
                  </a:lnTo>
                  <a:lnTo>
                    <a:pt x="17288" y="7703"/>
                  </a:lnTo>
                  <a:lnTo>
                    <a:pt x="17288" y="6886"/>
                  </a:lnTo>
                  <a:lnTo>
                    <a:pt x="22296" y="6886"/>
                  </a:lnTo>
                  <a:lnTo>
                    <a:pt x="22296" y="1540"/>
                  </a:lnTo>
                  <a:lnTo>
                    <a:pt x="17288" y="1540"/>
                  </a:lnTo>
                  <a:lnTo>
                    <a:pt x="17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1652175" y="411350"/>
              <a:ext cx="75825" cy="75900"/>
            </a:xfrm>
            <a:custGeom>
              <a:avLst/>
              <a:gdLst/>
              <a:ahLst/>
              <a:cxnLst/>
              <a:rect l="l" t="t" r="r" b="b"/>
              <a:pathLst>
                <a:path w="3033" h="3036" extrusionOk="0">
                  <a:moveTo>
                    <a:pt x="1518" y="725"/>
                  </a:moveTo>
                  <a:cubicBezTo>
                    <a:pt x="1953" y="725"/>
                    <a:pt x="2312" y="1080"/>
                    <a:pt x="2312" y="1519"/>
                  </a:cubicBezTo>
                  <a:cubicBezTo>
                    <a:pt x="2312" y="1957"/>
                    <a:pt x="1953" y="2312"/>
                    <a:pt x="1518" y="2312"/>
                  </a:cubicBezTo>
                  <a:cubicBezTo>
                    <a:pt x="1080" y="2312"/>
                    <a:pt x="721" y="1957"/>
                    <a:pt x="721" y="1519"/>
                  </a:cubicBezTo>
                  <a:cubicBezTo>
                    <a:pt x="721" y="1080"/>
                    <a:pt x="1080" y="725"/>
                    <a:pt x="1518" y="725"/>
                  </a:cubicBezTo>
                  <a:close/>
                  <a:moveTo>
                    <a:pt x="1518" y="1"/>
                  </a:moveTo>
                  <a:cubicBezTo>
                    <a:pt x="679" y="1"/>
                    <a:pt x="1" y="683"/>
                    <a:pt x="1" y="1519"/>
                  </a:cubicBezTo>
                  <a:cubicBezTo>
                    <a:pt x="1" y="2354"/>
                    <a:pt x="679" y="3035"/>
                    <a:pt x="1518" y="3035"/>
                  </a:cubicBezTo>
                  <a:cubicBezTo>
                    <a:pt x="2354" y="3035"/>
                    <a:pt x="3032" y="2354"/>
                    <a:pt x="3032" y="1519"/>
                  </a:cubicBezTo>
                  <a:cubicBezTo>
                    <a:pt x="3032" y="683"/>
                    <a:pt x="2354" y="1"/>
                    <a:pt x="1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1709950" y="343925"/>
              <a:ext cx="56600" cy="56650"/>
            </a:xfrm>
            <a:custGeom>
              <a:avLst/>
              <a:gdLst/>
              <a:ahLst/>
              <a:cxnLst/>
              <a:rect l="l" t="t" r="r" b="b"/>
              <a:pathLst>
                <a:path w="2264" h="2266" extrusionOk="0">
                  <a:moveTo>
                    <a:pt x="1132" y="724"/>
                  </a:moveTo>
                  <a:cubicBezTo>
                    <a:pt x="1358" y="724"/>
                    <a:pt x="1542" y="909"/>
                    <a:pt x="1542" y="1135"/>
                  </a:cubicBezTo>
                  <a:cubicBezTo>
                    <a:pt x="1542" y="1358"/>
                    <a:pt x="1358" y="1543"/>
                    <a:pt x="1132" y="1543"/>
                  </a:cubicBezTo>
                  <a:cubicBezTo>
                    <a:pt x="906" y="1543"/>
                    <a:pt x="721" y="1358"/>
                    <a:pt x="721" y="1135"/>
                  </a:cubicBezTo>
                  <a:cubicBezTo>
                    <a:pt x="721" y="909"/>
                    <a:pt x="906" y="724"/>
                    <a:pt x="1132" y="724"/>
                  </a:cubicBezTo>
                  <a:close/>
                  <a:moveTo>
                    <a:pt x="1132" y="1"/>
                  </a:moveTo>
                  <a:cubicBezTo>
                    <a:pt x="509" y="1"/>
                    <a:pt x="1" y="508"/>
                    <a:pt x="1" y="1135"/>
                  </a:cubicBezTo>
                  <a:cubicBezTo>
                    <a:pt x="1" y="1758"/>
                    <a:pt x="509" y="2266"/>
                    <a:pt x="1132" y="2266"/>
                  </a:cubicBezTo>
                  <a:cubicBezTo>
                    <a:pt x="1755" y="2266"/>
                    <a:pt x="2263" y="1758"/>
                    <a:pt x="2263" y="1135"/>
                  </a:cubicBezTo>
                  <a:cubicBezTo>
                    <a:pt x="2263" y="508"/>
                    <a:pt x="1755"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1873025" y="459550"/>
              <a:ext cx="19325" cy="18050"/>
            </a:xfrm>
            <a:custGeom>
              <a:avLst/>
              <a:gdLst/>
              <a:ahLst/>
              <a:cxnLst/>
              <a:rect l="l" t="t" r="r" b="b"/>
              <a:pathLst>
                <a:path w="773" h="722" extrusionOk="0">
                  <a:moveTo>
                    <a:pt x="0" y="1"/>
                  </a:moveTo>
                  <a:lnTo>
                    <a:pt x="0" y="722"/>
                  </a:lnTo>
                  <a:lnTo>
                    <a:pt x="773" y="722"/>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1892325" y="440250"/>
              <a:ext cx="19275" cy="18125"/>
            </a:xfrm>
            <a:custGeom>
              <a:avLst/>
              <a:gdLst/>
              <a:ahLst/>
              <a:cxnLst/>
              <a:rect l="l" t="t" r="r" b="b"/>
              <a:pathLst>
                <a:path w="771" h="725" extrusionOk="0">
                  <a:moveTo>
                    <a:pt x="1" y="0"/>
                  </a:moveTo>
                  <a:lnTo>
                    <a:pt x="1"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55"/>
          <p:cNvGrpSpPr/>
          <p:nvPr/>
        </p:nvGrpSpPr>
        <p:grpSpPr>
          <a:xfrm>
            <a:off x="4269238" y="1672600"/>
            <a:ext cx="615175" cy="442400"/>
            <a:chOff x="2576675" y="3097750"/>
            <a:chExt cx="615175" cy="442400"/>
          </a:xfrm>
        </p:grpSpPr>
        <p:sp>
          <p:nvSpPr>
            <p:cNvPr id="748" name="Google Shape;748;p55"/>
            <p:cNvSpPr/>
            <p:nvPr/>
          </p:nvSpPr>
          <p:spPr>
            <a:xfrm>
              <a:off x="2576675" y="3233150"/>
              <a:ext cx="172225" cy="172125"/>
            </a:xfrm>
            <a:custGeom>
              <a:avLst/>
              <a:gdLst/>
              <a:ahLst/>
              <a:cxnLst/>
              <a:rect l="l" t="t" r="r" b="b"/>
              <a:pathLst>
                <a:path w="6889" h="6885" extrusionOk="0">
                  <a:moveTo>
                    <a:pt x="3443" y="724"/>
                  </a:moveTo>
                  <a:cubicBezTo>
                    <a:pt x="4094" y="724"/>
                    <a:pt x="4623" y="1253"/>
                    <a:pt x="4623" y="1904"/>
                  </a:cubicBezTo>
                  <a:cubicBezTo>
                    <a:pt x="4623" y="2551"/>
                    <a:pt x="4094" y="3084"/>
                    <a:pt x="3443" y="3084"/>
                  </a:cubicBezTo>
                  <a:cubicBezTo>
                    <a:pt x="2792" y="3084"/>
                    <a:pt x="2263" y="2551"/>
                    <a:pt x="2263" y="1904"/>
                  </a:cubicBezTo>
                  <a:cubicBezTo>
                    <a:pt x="2263" y="1253"/>
                    <a:pt x="2792" y="724"/>
                    <a:pt x="3443" y="724"/>
                  </a:cubicBezTo>
                  <a:close/>
                  <a:moveTo>
                    <a:pt x="3443" y="0"/>
                  </a:moveTo>
                  <a:cubicBezTo>
                    <a:pt x="2395" y="0"/>
                    <a:pt x="1543" y="853"/>
                    <a:pt x="1543" y="1904"/>
                  </a:cubicBezTo>
                  <a:cubicBezTo>
                    <a:pt x="1543" y="2349"/>
                    <a:pt x="1696" y="2757"/>
                    <a:pt x="1953" y="3084"/>
                  </a:cubicBezTo>
                  <a:lnTo>
                    <a:pt x="1132" y="3084"/>
                  </a:lnTo>
                  <a:cubicBezTo>
                    <a:pt x="509" y="3084"/>
                    <a:pt x="1" y="3589"/>
                    <a:pt x="1" y="4215"/>
                  </a:cubicBezTo>
                  <a:lnTo>
                    <a:pt x="1" y="6885"/>
                  </a:lnTo>
                  <a:lnTo>
                    <a:pt x="2263" y="6885"/>
                  </a:lnTo>
                  <a:lnTo>
                    <a:pt x="2263" y="4598"/>
                  </a:lnTo>
                  <a:lnTo>
                    <a:pt x="1543" y="4598"/>
                  </a:lnTo>
                  <a:lnTo>
                    <a:pt x="1543" y="6164"/>
                  </a:lnTo>
                  <a:lnTo>
                    <a:pt x="724" y="6164"/>
                  </a:lnTo>
                  <a:lnTo>
                    <a:pt x="724" y="4215"/>
                  </a:lnTo>
                  <a:cubicBezTo>
                    <a:pt x="724" y="3989"/>
                    <a:pt x="906" y="3804"/>
                    <a:pt x="1132" y="3804"/>
                  </a:cubicBezTo>
                  <a:lnTo>
                    <a:pt x="5754" y="3804"/>
                  </a:lnTo>
                  <a:cubicBezTo>
                    <a:pt x="5980" y="3804"/>
                    <a:pt x="6165" y="3989"/>
                    <a:pt x="6165" y="4215"/>
                  </a:cubicBezTo>
                  <a:lnTo>
                    <a:pt x="6165" y="6164"/>
                  </a:lnTo>
                  <a:lnTo>
                    <a:pt x="5347" y="6164"/>
                  </a:lnTo>
                  <a:lnTo>
                    <a:pt x="5347" y="4598"/>
                  </a:lnTo>
                  <a:lnTo>
                    <a:pt x="4623" y="4598"/>
                  </a:lnTo>
                  <a:lnTo>
                    <a:pt x="4623" y="6164"/>
                  </a:lnTo>
                  <a:lnTo>
                    <a:pt x="3060" y="6164"/>
                  </a:lnTo>
                  <a:lnTo>
                    <a:pt x="3060" y="6885"/>
                  </a:lnTo>
                  <a:lnTo>
                    <a:pt x="6889" y="6885"/>
                  </a:lnTo>
                  <a:lnTo>
                    <a:pt x="6889" y="4215"/>
                  </a:lnTo>
                  <a:cubicBezTo>
                    <a:pt x="6889" y="3589"/>
                    <a:pt x="6380" y="3084"/>
                    <a:pt x="5754" y="3084"/>
                  </a:cubicBezTo>
                  <a:lnTo>
                    <a:pt x="4936" y="3084"/>
                  </a:lnTo>
                  <a:cubicBezTo>
                    <a:pt x="5193" y="2757"/>
                    <a:pt x="5347" y="2349"/>
                    <a:pt x="5347" y="1904"/>
                  </a:cubicBezTo>
                  <a:cubicBezTo>
                    <a:pt x="5347" y="853"/>
                    <a:pt x="4494" y="0"/>
                    <a:pt x="3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2932375" y="3348675"/>
              <a:ext cx="19350" cy="18150"/>
            </a:xfrm>
            <a:custGeom>
              <a:avLst/>
              <a:gdLst/>
              <a:ahLst/>
              <a:cxnLst/>
              <a:rect l="l" t="t" r="r" b="b"/>
              <a:pathLst>
                <a:path w="774" h="726" extrusionOk="0">
                  <a:moveTo>
                    <a:pt x="1" y="1"/>
                  </a:moveTo>
                  <a:lnTo>
                    <a:pt x="1" y="725"/>
                  </a:lnTo>
                  <a:lnTo>
                    <a:pt x="774" y="725"/>
                  </a:lnTo>
                  <a:lnTo>
                    <a:pt x="7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2865650" y="3233150"/>
              <a:ext cx="172125" cy="172125"/>
            </a:xfrm>
            <a:custGeom>
              <a:avLst/>
              <a:gdLst/>
              <a:ahLst/>
              <a:cxnLst/>
              <a:rect l="l" t="t" r="r" b="b"/>
              <a:pathLst>
                <a:path w="6885" h="6885" extrusionOk="0">
                  <a:moveTo>
                    <a:pt x="3443" y="724"/>
                  </a:moveTo>
                  <a:cubicBezTo>
                    <a:pt x="4093" y="724"/>
                    <a:pt x="4623" y="1253"/>
                    <a:pt x="4623" y="1904"/>
                  </a:cubicBezTo>
                  <a:cubicBezTo>
                    <a:pt x="4623" y="2551"/>
                    <a:pt x="4093" y="3084"/>
                    <a:pt x="3443" y="3084"/>
                  </a:cubicBezTo>
                  <a:cubicBezTo>
                    <a:pt x="2792" y="3084"/>
                    <a:pt x="2263" y="2551"/>
                    <a:pt x="2263" y="1904"/>
                  </a:cubicBezTo>
                  <a:cubicBezTo>
                    <a:pt x="2263" y="1253"/>
                    <a:pt x="2792" y="724"/>
                    <a:pt x="3443" y="724"/>
                  </a:cubicBezTo>
                  <a:close/>
                  <a:moveTo>
                    <a:pt x="5754" y="3804"/>
                  </a:moveTo>
                  <a:cubicBezTo>
                    <a:pt x="5980" y="3804"/>
                    <a:pt x="6164" y="3989"/>
                    <a:pt x="6164" y="4215"/>
                  </a:cubicBezTo>
                  <a:lnTo>
                    <a:pt x="6164" y="6164"/>
                  </a:lnTo>
                  <a:lnTo>
                    <a:pt x="5343" y="6164"/>
                  </a:lnTo>
                  <a:lnTo>
                    <a:pt x="5343" y="4598"/>
                  </a:lnTo>
                  <a:lnTo>
                    <a:pt x="4623" y="4598"/>
                  </a:lnTo>
                  <a:lnTo>
                    <a:pt x="4623" y="6164"/>
                  </a:lnTo>
                  <a:lnTo>
                    <a:pt x="2263" y="6164"/>
                  </a:lnTo>
                  <a:lnTo>
                    <a:pt x="2263" y="4598"/>
                  </a:lnTo>
                  <a:lnTo>
                    <a:pt x="1539" y="4598"/>
                  </a:lnTo>
                  <a:lnTo>
                    <a:pt x="1539" y="6164"/>
                  </a:lnTo>
                  <a:lnTo>
                    <a:pt x="721" y="6164"/>
                  </a:lnTo>
                  <a:lnTo>
                    <a:pt x="721" y="4215"/>
                  </a:lnTo>
                  <a:cubicBezTo>
                    <a:pt x="721" y="3989"/>
                    <a:pt x="906" y="3804"/>
                    <a:pt x="1131" y="3804"/>
                  </a:cubicBezTo>
                  <a:close/>
                  <a:moveTo>
                    <a:pt x="3443" y="0"/>
                  </a:moveTo>
                  <a:cubicBezTo>
                    <a:pt x="2395" y="0"/>
                    <a:pt x="1539" y="853"/>
                    <a:pt x="1539" y="1904"/>
                  </a:cubicBezTo>
                  <a:cubicBezTo>
                    <a:pt x="1539" y="2349"/>
                    <a:pt x="1695" y="2757"/>
                    <a:pt x="1953" y="3084"/>
                  </a:cubicBezTo>
                  <a:lnTo>
                    <a:pt x="1131" y="3084"/>
                  </a:lnTo>
                  <a:cubicBezTo>
                    <a:pt x="505" y="3084"/>
                    <a:pt x="0" y="3589"/>
                    <a:pt x="0" y="4215"/>
                  </a:cubicBezTo>
                  <a:lnTo>
                    <a:pt x="0" y="6885"/>
                  </a:lnTo>
                  <a:lnTo>
                    <a:pt x="6885" y="6885"/>
                  </a:lnTo>
                  <a:lnTo>
                    <a:pt x="6885" y="4215"/>
                  </a:lnTo>
                  <a:cubicBezTo>
                    <a:pt x="6885" y="3589"/>
                    <a:pt x="6377" y="3084"/>
                    <a:pt x="5754" y="3084"/>
                  </a:cubicBezTo>
                  <a:lnTo>
                    <a:pt x="4932" y="3084"/>
                  </a:lnTo>
                  <a:cubicBezTo>
                    <a:pt x="5190" y="2757"/>
                    <a:pt x="5343" y="2349"/>
                    <a:pt x="5343" y="1904"/>
                  </a:cubicBezTo>
                  <a:cubicBezTo>
                    <a:pt x="5343" y="853"/>
                    <a:pt x="4490" y="0"/>
                    <a:pt x="3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3019725" y="3368000"/>
              <a:ext cx="172125" cy="172150"/>
            </a:xfrm>
            <a:custGeom>
              <a:avLst/>
              <a:gdLst/>
              <a:ahLst/>
              <a:cxnLst/>
              <a:rect l="l" t="t" r="r" b="b"/>
              <a:pathLst>
                <a:path w="6885" h="6886" extrusionOk="0">
                  <a:moveTo>
                    <a:pt x="3442" y="721"/>
                  </a:moveTo>
                  <a:cubicBezTo>
                    <a:pt x="4093" y="721"/>
                    <a:pt x="4623" y="1250"/>
                    <a:pt x="4623" y="1901"/>
                  </a:cubicBezTo>
                  <a:cubicBezTo>
                    <a:pt x="4623" y="2552"/>
                    <a:pt x="4093" y="3081"/>
                    <a:pt x="3442" y="3081"/>
                  </a:cubicBezTo>
                  <a:cubicBezTo>
                    <a:pt x="2792" y="3081"/>
                    <a:pt x="2263" y="2552"/>
                    <a:pt x="2263" y="1901"/>
                  </a:cubicBezTo>
                  <a:cubicBezTo>
                    <a:pt x="2263" y="1250"/>
                    <a:pt x="2792" y="721"/>
                    <a:pt x="3442" y="721"/>
                  </a:cubicBezTo>
                  <a:close/>
                  <a:moveTo>
                    <a:pt x="5754" y="3805"/>
                  </a:moveTo>
                  <a:cubicBezTo>
                    <a:pt x="5980" y="3805"/>
                    <a:pt x="6161" y="3986"/>
                    <a:pt x="6161" y="4212"/>
                  </a:cubicBezTo>
                  <a:lnTo>
                    <a:pt x="6161" y="6164"/>
                  </a:lnTo>
                  <a:lnTo>
                    <a:pt x="5343" y="6164"/>
                  </a:lnTo>
                  <a:lnTo>
                    <a:pt x="5343" y="4598"/>
                  </a:lnTo>
                  <a:lnTo>
                    <a:pt x="4623" y="4598"/>
                  </a:lnTo>
                  <a:lnTo>
                    <a:pt x="4623" y="6164"/>
                  </a:lnTo>
                  <a:lnTo>
                    <a:pt x="2263" y="6164"/>
                  </a:lnTo>
                  <a:lnTo>
                    <a:pt x="2263" y="4598"/>
                  </a:lnTo>
                  <a:lnTo>
                    <a:pt x="1540" y="4598"/>
                  </a:lnTo>
                  <a:lnTo>
                    <a:pt x="1540" y="6164"/>
                  </a:lnTo>
                  <a:lnTo>
                    <a:pt x="722" y="6164"/>
                  </a:lnTo>
                  <a:lnTo>
                    <a:pt x="722" y="4212"/>
                  </a:lnTo>
                  <a:cubicBezTo>
                    <a:pt x="722" y="3986"/>
                    <a:pt x="906" y="3805"/>
                    <a:pt x="1133" y="3805"/>
                  </a:cubicBezTo>
                  <a:close/>
                  <a:moveTo>
                    <a:pt x="3442" y="1"/>
                  </a:moveTo>
                  <a:cubicBezTo>
                    <a:pt x="2392" y="1"/>
                    <a:pt x="1540" y="853"/>
                    <a:pt x="1540" y="1901"/>
                  </a:cubicBezTo>
                  <a:cubicBezTo>
                    <a:pt x="1540" y="2347"/>
                    <a:pt x="1697" y="2757"/>
                    <a:pt x="1953" y="3081"/>
                  </a:cubicBezTo>
                  <a:lnTo>
                    <a:pt x="1133" y="3081"/>
                  </a:lnTo>
                  <a:cubicBezTo>
                    <a:pt x="506" y="3081"/>
                    <a:pt x="1" y="3589"/>
                    <a:pt x="1" y="4212"/>
                  </a:cubicBezTo>
                  <a:lnTo>
                    <a:pt x="1" y="6885"/>
                  </a:lnTo>
                  <a:lnTo>
                    <a:pt x="6885" y="6885"/>
                  </a:lnTo>
                  <a:lnTo>
                    <a:pt x="6885" y="4212"/>
                  </a:lnTo>
                  <a:cubicBezTo>
                    <a:pt x="6885" y="3589"/>
                    <a:pt x="6377" y="3081"/>
                    <a:pt x="5754" y="3081"/>
                  </a:cubicBezTo>
                  <a:lnTo>
                    <a:pt x="4933" y="3081"/>
                  </a:lnTo>
                  <a:cubicBezTo>
                    <a:pt x="5190" y="2757"/>
                    <a:pt x="5343" y="2347"/>
                    <a:pt x="5343" y="1901"/>
                  </a:cubicBezTo>
                  <a:cubicBezTo>
                    <a:pt x="5343" y="853"/>
                    <a:pt x="4490" y="1"/>
                    <a:pt x="3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3019725" y="3098350"/>
              <a:ext cx="172125" cy="172125"/>
            </a:xfrm>
            <a:custGeom>
              <a:avLst/>
              <a:gdLst/>
              <a:ahLst/>
              <a:cxnLst/>
              <a:rect l="l" t="t" r="r" b="b"/>
              <a:pathLst>
                <a:path w="6885" h="6885" extrusionOk="0">
                  <a:moveTo>
                    <a:pt x="3442" y="721"/>
                  </a:moveTo>
                  <a:cubicBezTo>
                    <a:pt x="4093" y="721"/>
                    <a:pt x="4623" y="1251"/>
                    <a:pt x="4623" y="1901"/>
                  </a:cubicBezTo>
                  <a:cubicBezTo>
                    <a:pt x="4623" y="2552"/>
                    <a:pt x="4093" y="3081"/>
                    <a:pt x="3442" y="3081"/>
                  </a:cubicBezTo>
                  <a:cubicBezTo>
                    <a:pt x="2792" y="3081"/>
                    <a:pt x="2263" y="2552"/>
                    <a:pt x="2263" y="1901"/>
                  </a:cubicBezTo>
                  <a:cubicBezTo>
                    <a:pt x="2263" y="1251"/>
                    <a:pt x="2792" y="721"/>
                    <a:pt x="3442" y="721"/>
                  </a:cubicBezTo>
                  <a:close/>
                  <a:moveTo>
                    <a:pt x="3442" y="1"/>
                  </a:moveTo>
                  <a:cubicBezTo>
                    <a:pt x="2392" y="1"/>
                    <a:pt x="1540" y="854"/>
                    <a:pt x="1540" y="1901"/>
                  </a:cubicBezTo>
                  <a:cubicBezTo>
                    <a:pt x="1540" y="2347"/>
                    <a:pt x="1697" y="2758"/>
                    <a:pt x="1953" y="3081"/>
                  </a:cubicBezTo>
                  <a:lnTo>
                    <a:pt x="1133" y="3081"/>
                  </a:lnTo>
                  <a:cubicBezTo>
                    <a:pt x="506" y="3081"/>
                    <a:pt x="1" y="3589"/>
                    <a:pt x="1" y="4212"/>
                  </a:cubicBezTo>
                  <a:lnTo>
                    <a:pt x="1" y="6885"/>
                  </a:lnTo>
                  <a:lnTo>
                    <a:pt x="3826" y="6885"/>
                  </a:lnTo>
                  <a:lnTo>
                    <a:pt x="3826" y="6161"/>
                  </a:lnTo>
                  <a:lnTo>
                    <a:pt x="2263" y="6161"/>
                  </a:lnTo>
                  <a:lnTo>
                    <a:pt x="2263" y="4599"/>
                  </a:lnTo>
                  <a:lnTo>
                    <a:pt x="1540" y="4599"/>
                  </a:lnTo>
                  <a:lnTo>
                    <a:pt x="1540" y="6161"/>
                  </a:lnTo>
                  <a:lnTo>
                    <a:pt x="722" y="6161"/>
                  </a:lnTo>
                  <a:lnTo>
                    <a:pt x="722" y="4212"/>
                  </a:lnTo>
                  <a:cubicBezTo>
                    <a:pt x="722" y="3986"/>
                    <a:pt x="906" y="3802"/>
                    <a:pt x="1133" y="3802"/>
                  </a:cubicBezTo>
                  <a:lnTo>
                    <a:pt x="5754" y="3802"/>
                  </a:lnTo>
                  <a:cubicBezTo>
                    <a:pt x="5980" y="3802"/>
                    <a:pt x="6161" y="3986"/>
                    <a:pt x="6161" y="4212"/>
                  </a:cubicBezTo>
                  <a:lnTo>
                    <a:pt x="6161" y="6161"/>
                  </a:lnTo>
                  <a:lnTo>
                    <a:pt x="5343" y="6161"/>
                  </a:lnTo>
                  <a:lnTo>
                    <a:pt x="5343" y="4599"/>
                  </a:lnTo>
                  <a:lnTo>
                    <a:pt x="4623" y="4599"/>
                  </a:lnTo>
                  <a:lnTo>
                    <a:pt x="4623" y="6885"/>
                  </a:lnTo>
                  <a:lnTo>
                    <a:pt x="6885" y="6885"/>
                  </a:lnTo>
                  <a:lnTo>
                    <a:pt x="6885" y="4212"/>
                  </a:lnTo>
                  <a:cubicBezTo>
                    <a:pt x="6885" y="3589"/>
                    <a:pt x="6377" y="3081"/>
                    <a:pt x="5754" y="3081"/>
                  </a:cubicBezTo>
                  <a:lnTo>
                    <a:pt x="4933" y="3081"/>
                  </a:lnTo>
                  <a:cubicBezTo>
                    <a:pt x="5190" y="2758"/>
                    <a:pt x="5343" y="2347"/>
                    <a:pt x="5343" y="1901"/>
                  </a:cubicBezTo>
                  <a:cubicBezTo>
                    <a:pt x="5343" y="854"/>
                    <a:pt x="4490" y="1"/>
                    <a:pt x="3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2730175" y="3271700"/>
              <a:ext cx="19350" cy="18025"/>
            </a:xfrm>
            <a:custGeom>
              <a:avLst/>
              <a:gdLst/>
              <a:ahLst/>
              <a:cxnLst/>
              <a:rect l="l" t="t" r="r" b="b"/>
              <a:pathLst>
                <a:path w="774" h="721" extrusionOk="0">
                  <a:moveTo>
                    <a:pt x="0" y="0"/>
                  </a:moveTo>
                  <a:lnTo>
                    <a:pt x="0" y="720"/>
                  </a:lnTo>
                  <a:lnTo>
                    <a:pt x="773" y="720"/>
                  </a:ln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2768725" y="3290925"/>
              <a:ext cx="19225" cy="18100"/>
            </a:xfrm>
            <a:custGeom>
              <a:avLst/>
              <a:gdLst/>
              <a:ahLst/>
              <a:cxnLst/>
              <a:rect l="l" t="t" r="r" b="b"/>
              <a:pathLst>
                <a:path w="769" h="724" extrusionOk="0">
                  <a:moveTo>
                    <a:pt x="0" y="0"/>
                  </a:moveTo>
                  <a:lnTo>
                    <a:pt x="0" y="724"/>
                  </a:lnTo>
                  <a:lnTo>
                    <a:pt x="769" y="724"/>
                  </a:lnTo>
                  <a:lnTo>
                    <a:pt x="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2768725" y="3252375"/>
              <a:ext cx="19225" cy="18100"/>
            </a:xfrm>
            <a:custGeom>
              <a:avLst/>
              <a:gdLst/>
              <a:ahLst/>
              <a:cxnLst/>
              <a:rect l="l" t="t" r="r" b="b"/>
              <a:pathLst>
                <a:path w="769" h="724" extrusionOk="0">
                  <a:moveTo>
                    <a:pt x="0" y="0"/>
                  </a:moveTo>
                  <a:lnTo>
                    <a:pt x="0" y="724"/>
                  </a:lnTo>
                  <a:lnTo>
                    <a:pt x="769" y="724"/>
                  </a:lnTo>
                  <a:lnTo>
                    <a:pt x="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2807250" y="3233150"/>
              <a:ext cx="19250" cy="18125"/>
            </a:xfrm>
            <a:custGeom>
              <a:avLst/>
              <a:gdLst/>
              <a:ahLst/>
              <a:cxnLst/>
              <a:rect l="l" t="t" r="r" b="b"/>
              <a:pathLst>
                <a:path w="770" h="725" extrusionOk="0">
                  <a:moveTo>
                    <a:pt x="1" y="0"/>
                  </a:moveTo>
                  <a:lnTo>
                    <a:pt x="1"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2807250" y="3271700"/>
              <a:ext cx="19250" cy="18025"/>
            </a:xfrm>
            <a:custGeom>
              <a:avLst/>
              <a:gdLst/>
              <a:ahLst/>
              <a:cxnLst/>
              <a:rect l="l" t="t" r="r" b="b"/>
              <a:pathLst>
                <a:path w="770" h="721" extrusionOk="0">
                  <a:moveTo>
                    <a:pt x="1" y="0"/>
                  </a:moveTo>
                  <a:lnTo>
                    <a:pt x="1" y="720"/>
                  </a:lnTo>
                  <a:lnTo>
                    <a:pt x="770" y="720"/>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5"/>
            <p:cNvSpPr/>
            <p:nvPr/>
          </p:nvSpPr>
          <p:spPr>
            <a:xfrm>
              <a:off x="2807250" y="3310250"/>
              <a:ext cx="19250" cy="18025"/>
            </a:xfrm>
            <a:custGeom>
              <a:avLst/>
              <a:gdLst/>
              <a:ahLst/>
              <a:cxnLst/>
              <a:rect l="l" t="t" r="r" b="b"/>
              <a:pathLst>
                <a:path w="770" h="721" extrusionOk="0">
                  <a:moveTo>
                    <a:pt x="1" y="0"/>
                  </a:moveTo>
                  <a:lnTo>
                    <a:pt x="1" y="720"/>
                  </a:lnTo>
                  <a:lnTo>
                    <a:pt x="770" y="720"/>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5"/>
            <p:cNvSpPr/>
            <p:nvPr/>
          </p:nvSpPr>
          <p:spPr>
            <a:xfrm>
              <a:off x="2884275" y="3425175"/>
              <a:ext cx="96325" cy="96350"/>
            </a:xfrm>
            <a:custGeom>
              <a:avLst/>
              <a:gdLst/>
              <a:ahLst/>
              <a:cxnLst/>
              <a:rect l="l" t="t" r="r" b="b"/>
              <a:pathLst>
                <a:path w="3853" h="3854" extrusionOk="0">
                  <a:moveTo>
                    <a:pt x="1925" y="1518"/>
                  </a:moveTo>
                  <a:cubicBezTo>
                    <a:pt x="2151" y="1518"/>
                    <a:pt x="2336" y="1699"/>
                    <a:pt x="2336" y="1925"/>
                  </a:cubicBezTo>
                  <a:cubicBezTo>
                    <a:pt x="2336" y="2152"/>
                    <a:pt x="2151" y="2336"/>
                    <a:pt x="1925" y="2336"/>
                  </a:cubicBezTo>
                  <a:cubicBezTo>
                    <a:pt x="1702" y="2336"/>
                    <a:pt x="1518" y="2152"/>
                    <a:pt x="1518" y="1925"/>
                  </a:cubicBezTo>
                  <a:cubicBezTo>
                    <a:pt x="1518" y="1699"/>
                    <a:pt x="1702" y="1518"/>
                    <a:pt x="1925" y="1518"/>
                  </a:cubicBezTo>
                  <a:close/>
                  <a:moveTo>
                    <a:pt x="1567" y="1"/>
                  </a:moveTo>
                  <a:lnTo>
                    <a:pt x="1567" y="854"/>
                  </a:lnTo>
                  <a:cubicBezTo>
                    <a:pt x="1518" y="870"/>
                    <a:pt x="1469" y="888"/>
                    <a:pt x="1424" y="912"/>
                  </a:cubicBezTo>
                  <a:lnTo>
                    <a:pt x="821" y="306"/>
                  </a:lnTo>
                  <a:lnTo>
                    <a:pt x="310" y="818"/>
                  </a:lnTo>
                  <a:lnTo>
                    <a:pt x="912" y="1424"/>
                  </a:lnTo>
                  <a:cubicBezTo>
                    <a:pt x="892" y="1469"/>
                    <a:pt x="871" y="1514"/>
                    <a:pt x="853" y="1564"/>
                  </a:cubicBezTo>
                  <a:lnTo>
                    <a:pt x="0" y="1564"/>
                  </a:lnTo>
                  <a:lnTo>
                    <a:pt x="0" y="2287"/>
                  </a:lnTo>
                  <a:lnTo>
                    <a:pt x="853" y="2287"/>
                  </a:lnTo>
                  <a:cubicBezTo>
                    <a:pt x="871" y="2336"/>
                    <a:pt x="892" y="2385"/>
                    <a:pt x="912" y="2430"/>
                  </a:cubicBezTo>
                  <a:lnTo>
                    <a:pt x="310" y="3032"/>
                  </a:lnTo>
                  <a:lnTo>
                    <a:pt x="821" y="3543"/>
                  </a:lnTo>
                  <a:lnTo>
                    <a:pt x="1424" y="2938"/>
                  </a:lnTo>
                  <a:cubicBezTo>
                    <a:pt x="1469" y="2963"/>
                    <a:pt x="1518" y="2979"/>
                    <a:pt x="1567" y="2997"/>
                  </a:cubicBezTo>
                  <a:lnTo>
                    <a:pt x="1567" y="3853"/>
                  </a:lnTo>
                  <a:lnTo>
                    <a:pt x="2287" y="3853"/>
                  </a:lnTo>
                  <a:lnTo>
                    <a:pt x="2287" y="2997"/>
                  </a:lnTo>
                  <a:cubicBezTo>
                    <a:pt x="2336" y="2979"/>
                    <a:pt x="2384" y="2963"/>
                    <a:pt x="2429" y="2938"/>
                  </a:cubicBezTo>
                  <a:lnTo>
                    <a:pt x="3032" y="3543"/>
                  </a:lnTo>
                  <a:lnTo>
                    <a:pt x="3544" y="3032"/>
                  </a:lnTo>
                  <a:lnTo>
                    <a:pt x="2941" y="2430"/>
                  </a:lnTo>
                  <a:cubicBezTo>
                    <a:pt x="2962" y="2385"/>
                    <a:pt x="2983" y="2336"/>
                    <a:pt x="3001" y="2287"/>
                  </a:cubicBezTo>
                  <a:lnTo>
                    <a:pt x="3853" y="2287"/>
                  </a:lnTo>
                  <a:lnTo>
                    <a:pt x="3853" y="1564"/>
                  </a:lnTo>
                  <a:lnTo>
                    <a:pt x="3001" y="1564"/>
                  </a:lnTo>
                  <a:cubicBezTo>
                    <a:pt x="2983" y="1514"/>
                    <a:pt x="2962" y="1469"/>
                    <a:pt x="2941" y="1424"/>
                  </a:cubicBezTo>
                  <a:lnTo>
                    <a:pt x="3544" y="818"/>
                  </a:lnTo>
                  <a:lnTo>
                    <a:pt x="3032" y="306"/>
                  </a:lnTo>
                  <a:lnTo>
                    <a:pt x="2429" y="912"/>
                  </a:lnTo>
                  <a:cubicBezTo>
                    <a:pt x="2384" y="888"/>
                    <a:pt x="2336" y="870"/>
                    <a:pt x="2287" y="854"/>
                  </a:cubicBezTo>
                  <a:lnTo>
                    <a:pt x="2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2922825" y="3097750"/>
              <a:ext cx="96325" cy="96250"/>
            </a:xfrm>
            <a:custGeom>
              <a:avLst/>
              <a:gdLst/>
              <a:ahLst/>
              <a:cxnLst/>
              <a:rect l="l" t="t" r="r" b="b"/>
              <a:pathLst>
                <a:path w="3853" h="3850" extrusionOk="0">
                  <a:moveTo>
                    <a:pt x="1925" y="1514"/>
                  </a:moveTo>
                  <a:cubicBezTo>
                    <a:pt x="2151" y="1514"/>
                    <a:pt x="2336" y="1699"/>
                    <a:pt x="2336" y="1925"/>
                  </a:cubicBezTo>
                  <a:cubicBezTo>
                    <a:pt x="2336" y="2152"/>
                    <a:pt x="2151" y="2335"/>
                    <a:pt x="1925" y="2335"/>
                  </a:cubicBezTo>
                  <a:cubicBezTo>
                    <a:pt x="1698" y="2335"/>
                    <a:pt x="1517" y="2152"/>
                    <a:pt x="1517" y="1925"/>
                  </a:cubicBezTo>
                  <a:cubicBezTo>
                    <a:pt x="1517" y="1699"/>
                    <a:pt x="1698" y="1514"/>
                    <a:pt x="1925" y="1514"/>
                  </a:cubicBezTo>
                  <a:close/>
                  <a:moveTo>
                    <a:pt x="1563" y="1"/>
                  </a:moveTo>
                  <a:lnTo>
                    <a:pt x="1563" y="853"/>
                  </a:lnTo>
                  <a:cubicBezTo>
                    <a:pt x="1514" y="870"/>
                    <a:pt x="1469" y="888"/>
                    <a:pt x="1424" y="912"/>
                  </a:cubicBezTo>
                  <a:lnTo>
                    <a:pt x="818" y="306"/>
                  </a:lnTo>
                  <a:lnTo>
                    <a:pt x="310" y="819"/>
                  </a:lnTo>
                  <a:lnTo>
                    <a:pt x="912" y="1424"/>
                  </a:lnTo>
                  <a:cubicBezTo>
                    <a:pt x="891" y="1469"/>
                    <a:pt x="870" y="1514"/>
                    <a:pt x="853" y="1563"/>
                  </a:cubicBezTo>
                  <a:lnTo>
                    <a:pt x="0" y="1563"/>
                  </a:lnTo>
                  <a:lnTo>
                    <a:pt x="0" y="2287"/>
                  </a:lnTo>
                  <a:lnTo>
                    <a:pt x="853" y="2287"/>
                  </a:lnTo>
                  <a:cubicBezTo>
                    <a:pt x="870" y="2335"/>
                    <a:pt x="891" y="2381"/>
                    <a:pt x="912" y="2426"/>
                  </a:cubicBezTo>
                  <a:lnTo>
                    <a:pt x="310" y="3032"/>
                  </a:lnTo>
                  <a:lnTo>
                    <a:pt x="818" y="3543"/>
                  </a:lnTo>
                  <a:lnTo>
                    <a:pt x="1424" y="2938"/>
                  </a:lnTo>
                  <a:cubicBezTo>
                    <a:pt x="1469" y="2962"/>
                    <a:pt x="1514" y="2979"/>
                    <a:pt x="1563" y="2997"/>
                  </a:cubicBezTo>
                  <a:lnTo>
                    <a:pt x="1563" y="3850"/>
                  </a:lnTo>
                  <a:lnTo>
                    <a:pt x="2287" y="3850"/>
                  </a:lnTo>
                  <a:lnTo>
                    <a:pt x="2287" y="2997"/>
                  </a:lnTo>
                  <a:cubicBezTo>
                    <a:pt x="2336" y="2979"/>
                    <a:pt x="2384" y="2962"/>
                    <a:pt x="2429" y="2938"/>
                  </a:cubicBezTo>
                  <a:lnTo>
                    <a:pt x="3032" y="3543"/>
                  </a:lnTo>
                  <a:lnTo>
                    <a:pt x="3543" y="3032"/>
                  </a:lnTo>
                  <a:lnTo>
                    <a:pt x="2937" y="2426"/>
                  </a:lnTo>
                  <a:cubicBezTo>
                    <a:pt x="2962" y="2381"/>
                    <a:pt x="2983" y="2335"/>
                    <a:pt x="2997" y="2287"/>
                  </a:cubicBezTo>
                  <a:lnTo>
                    <a:pt x="3853" y="2287"/>
                  </a:lnTo>
                  <a:lnTo>
                    <a:pt x="3853" y="1563"/>
                  </a:lnTo>
                  <a:lnTo>
                    <a:pt x="2997" y="1563"/>
                  </a:lnTo>
                  <a:cubicBezTo>
                    <a:pt x="2983" y="1514"/>
                    <a:pt x="2962" y="1469"/>
                    <a:pt x="2937" y="1424"/>
                  </a:cubicBezTo>
                  <a:lnTo>
                    <a:pt x="3543" y="819"/>
                  </a:lnTo>
                  <a:lnTo>
                    <a:pt x="3032" y="306"/>
                  </a:lnTo>
                  <a:lnTo>
                    <a:pt x="2429" y="912"/>
                  </a:lnTo>
                  <a:cubicBezTo>
                    <a:pt x="2384" y="888"/>
                    <a:pt x="2336" y="870"/>
                    <a:pt x="2287" y="853"/>
                  </a:cubicBezTo>
                  <a:lnTo>
                    <a:pt x="2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5"/>
            <p:cNvSpPr/>
            <p:nvPr/>
          </p:nvSpPr>
          <p:spPr>
            <a:xfrm>
              <a:off x="2643500" y="3348675"/>
              <a:ext cx="19275" cy="18150"/>
            </a:xfrm>
            <a:custGeom>
              <a:avLst/>
              <a:gdLst/>
              <a:ahLst/>
              <a:cxnLst/>
              <a:rect l="l" t="t" r="r" b="b"/>
              <a:pathLst>
                <a:path w="771" h="726" extrusionOk="0">
                  <a:moveTo>
                    <a:pt x="1" y="1"/>
                  </a:moveTo>
                  <a:lnTo>
                    <a:pt x="1"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5"/>
            <p:cNvSpPr/>
            <p:nvPr/>
          </p:nvSpPr>
          <p:spPr>
            <a:xfrm>
              <a:off x="3086450" y="3483575"/>
              <a:ext cx="19350" cy="18025"/>
            </a:xfrm>
            <a:custGeom>
              <a:avLst/>
              <a:gdLst/>
              <a:ahLst/>
              <a:cxnLst/>
              <a:rect l="l" t="t" r="r" b="b"/>
              <a:pathLst>
                <a:path w="774" h="721" extrusionOk="0">
                  <a:moveTo>
                    <a:pt x="1" y="0"/>
                  </a:moveTo>
                  <a:lnTo>
                    <a:pt x="1" y="720"/>
                  </a:lnTo>
                  <a:lnTo>
                    <a:pt x="773" y="720"/>
                  </a:ln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3086450" y="3213900"/>
              <a:ext cx="19350" cy="18050"/>
            </a:xfrm>
            <a:custGeom>
              <a:avLst/>
              <a:gdLst/>
              <a:ahLst/>
              <a:cxnLst/>
              <a:rect l="l" t="t" r="r" b="b"/>
              <a:pathLst>
                <a:path w="774" h="722" extrusionOk="0">
                  <a:moveTo>
                    <a:pt x="1" y="1"/>
                  </a:moveTo>
                  <a:lnTo>
                    <a:pt x="1" y="722"/>
                  </a:lnTo>
                  <a:lnTo>
                    <a:pt x="773" y="722"/>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55"/>
          <p:cNvGrpSpPr/>
          <p:nvPr/>
        </p:nvGrpSpPr>
        <p:grpSpPr>
          <a:xfrm>
            <a:off x="1489188" y="3229000"/>
            <a:ext cx="615725" cy="558650"/>
            <a:chOff x="3501250" y="266300"/>
            <a:chExt cx="615725" cy="558650"/>
          </a:xfrm>
        </p:grpSpPr>
        <p:sp>
          <p:nvSpPr>
            <p:cNvPr id="765" name="Google Shape;765;p55"/>
            <p:cNvSpPr/>
            <p:nvPr/>
          </p:nvSpPr>
          <p:spPr>
            <a:xfrm>
              <a:off x="3645075" y="382475"/>
              <a:ext cx="19250" cy="18100"/>
            </a:xfrm>
            <a:custGeom>
              <a:avLst/>
              <a:gdLst/>
              <a:ahLst/>
              <a:cxnLst/>
              <a:rect l="l" t="t" r="r" b="b"/>
              <a:pathLst>
                <a:path w="770" h="724" extrusionOk="0">
                  <a:moveTo>
                    <a:pt x="1" y="1"/>
                  </a:moveTo>
                  <a:lnTo>
                    <a:pt x="1" y="724"/>
                  </a:lnTo>
                  <a:lnTo>
                    <a:pt x="770" y="724"/>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5"/>
            <p:cNvSpPr/>
            <p:nvPr/>
          </p:nvSpPr>
          <p:spPr>
            <a:xfrm>
              <a:off x="3683625" y="382475"/>
              <a:ext cx="19250" cy="18100"/>
            </a:xfrm>
            <a:custGeom>
              <a:avLst/>
              <a:gdLst/>
              <a:ahLst/>
              <a:cxnLst/>
              <a:rect l="l" t="t" r="r" b="b"/>
              <a:pathLst>
                <a:path w="770" h="724" extrusionOk="0">
                  <a:moveTo>
                    <a:pt x="1" y="1"/>
                  </a:moveTo>
                  <a:lnTo>
                    <a:pt x="1" y="724"/>
                  </a:lnTo>
                  <a:lnTo>
                    <a:pt x="770" y="724"/>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5"/>
            <p:cNvSpPr/>
            <p:nvPr/>
          </p:nvSpPr>
          <p:spPr>
            <a:xfrm>
              <a:off x="3722100" y="382475"/>
              <a:ext cx="19325" cy="18100"/>
            </a:xfrm>
            <a:custGeom>
              <a:avLst/>
              <a:gdLst/>
              <a:ahLst/>
              <a:cxnLst/>
              <a:rect l="l" t="t" r="r" b="b"/>
              <a:pathLst>
                <a:path w="773" h="724" extrusionOk="0">
                  <a:moveTo>
                    <a:pt x="0" y="1"/>
                  </a:moveTo>
                  <a:lnTo>
                    <a:pt x="0" y="724"/>
                  </a:lnTo>
                  <a:lnTo>
                    <a:pt x="773" y="724"/>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3501250" y="343925"/>
              <a:ext cx="326250" cy="413600"/>
            </a:xfrm>
            <a:custGeom>
              <a:avLst/>
              <a:gdLst/>
              <a:ahLst/>
              <a:cxnLst/>
              <a:rect l="l" t="t" r="r" b="b"/>
              <a:pathLst>
                <a:path w="13050" h="16544" extrusionOk="0">
                  <a:moveTo>
                    <a:pt x="10786" y="3805"/>
                  </a:moveTo>
                  <a:lnTo>
                    <a:pt x="10786" y="6676"/>
                  </a:lnTo>
                  <a:lnTo>
                    <a:pt x="12325" y="8218"/>
                  </a:lnTo>
                  <a:lnTo>
                    <a:pt x="12325" y="8476"/>
                  </a:lnTo>
                  <a:lnTo>
                    <a:pt x="10786" y="8476"/>
                  </a:lnTo>
                  <a:lnTo>
                    <a:pt x="10786" y="9248"/>
                  </a:lnTo>
                  <a:lnTo>
                    <a:pt x="7146" y="9248"/>
                  </a:lnTo>
                  <a:lnTo>
                    <a:pt x="6140" y="10254"/>
                  </a:lnTo>
                  <a:lnTo>
                    <a:pt x="3418" y="7532"/>
                  </a:lnTo>
                  <a:lnTo>
                    <a:pt x="3418" y="6502"/>
                  </a:lnTo>
                  <a:lnTo>
                    <a:pt x="4960" y="6502"/>
                  </a:lnTo>
                  <a:lnTo>
                    <a:pt x="4960" y="3805"/>
                  </a:lnTo>
                  <a:close/>
                  <a:moveTo>
                    <a:pt x="10786" y="9968"/>
                  </a:moveTo>
                  <a:lnTo>
                    <a:pt x="10786" y="11173"/>
                  </a:lnTo>
                  <a:lnTo>
                    <a:pt x="6499" y="11173"/>
                  </a:lnTo>
                  <a:lnTo>
                    <a:pt x="6499" y="10915"/>
                  </a:lnTo>
                  <a:lnTo>
                    <a:pt x="7445" y="9968"/>
                  </a:lnTo>
                  <a:close/>
                  <a:moveTo>
                    <a:pt x="4574" y="9711"/>
                  </a:moveTo>
                  <a:lnTo>
                    <a:pt x="5778" y="10915"/>
                  </a:lnTo>
                  <a:lnTo>
                    <a:pt x="5778" y="12328"/>
                  </a:lnTo>
                  <a:lnTo>
                    <a:pt x="3418" y="12328"/>
                  </a:lnTo>
                  <a:lnTo>
                    <a:pt x="3418" y="12071"/>
                  </a:lnTo>
                  <a:lnTo>
                    <a:pt x="4574" y="10915"/>
                  </a:lnTo>
                  <a:lnTo>
                    <a:pt x="4574" y="9711"/>
                  </a:lnTo>
                  <a:close/>
                  <a:moveTo>
                    <a:pt x="10786" y="11896"/>
                  </a:moveTo>
                  <a:lnTo>
                    <a:pt x="10786" y="12690"/>
                  </a:lnTo>
                  <a:cubicBezTo>
                    <a:pt x="10786" y="13407"/>
                    <a:pt x="10171" y="13870"/>
                    <a:pt x="9220" y="13870"/>
                  </a:cubicBezTo>
                  <a:lnTo>
                    <a:pt x="6499" y="13870"/>
                  </a:lnTo>
                  <a:lnTo>
                    <a:pt x="6499" y="11896"/>
                  </a:lnTo>
                  <a:close/>
                  <a:moveTo>
                    <a:pt x="3443" y="1"/>
                  </a:moveTo>
                  <a:cubicBezTo>
                    <a:pt x="1543" y="1"/>
                    <a:pt x="1" y="1546"/>
                    <a:pt x="1" y="3446"/>
                  </a:cubicBezTo>
                  <a:lnTo>
                    <a:pt x="1" y="5371"/>
                  </a:lnTo>
                  <a:lnTo>
                    <a:pt x="721" y="5371"/>
                  </a:lnTo>
                  <a:lnTo>
                    <a:pt x="721" y="3446"/>
                  </a:lnTo>
                  <a:cubicBezTo>
                    <a:pt x="721" y="1946"/>
                    <a:pt x="1943" y="724"/>
                    <a:pt x="3443" y="724"/>
                  </a:cubicBezTo>
                  <a:lnTo>
                    <a:pt x="12325" y="724"/>
                  </a:lnTo>
                  <a:lnTo>
                    <a:pt x="12325" y="1755"/>
                  </a:lnTo>
                  <a:lnTo>
                    <a:pt x="10998" y="3084"/>
                  </a:lnTo>
                  <a:lnTo>
                    <a:pt x="4237" y="3084"/>
                  </a:lnTo>
                  <a:lnTo>
                    <a:pt x="4237" y="5782"/>
                  </a:lnTo>
                  <a:lnTo>
                    <a:pt x="2695" y="5782"/>
                  </a:lnTo>
                  <a:lnTo>
                    <a:pt x="2695" y="7832"/>
                  </a:lnTo>
                  <a:lnTo>
                    <a:pt x="3850" y="8987"/>
                  </a:lnTo>
                  <a:lnTo>
                    <a:pt x="3850" y="10616"/>
                  </a:lnTo>
                  <a:lnTo>
                    <a:pt x="3056" y="11409"/>
                  </a:lnTo>
                  <a:lnTo>
                    <a:pt x="721" y="9074"/>
                  </a:lnTo>
                  <a:lnTo>
                    <a:pt x="721" y="6140"/>
                  </a:lnTo>
                  <a:lnTo>
                    <a:pt x="1" y="6140"/>
                  </a:lnTo>
                  <a:lnTo>
                    <a:pt x="1" y="9374"/>
                  </a:lnTo>
                  <a:lnTo>
                    <a:pt x="2695" y="12071"/>
                  </a:lnTo>
                  <a:lnTo>
                    <a:pt x="2695" y="16543"/>
                  </a:lnTo>
                  <a:lnTo>
                    <a:pt x="3418" y="16543"/>
                  </a:lnTo>
                  <a:lnTo>
                    <a:pt x="3418" y="13052"/>
                  </a:lnTo>
                  <a:lnTo>
                    <a:pt x="5778" y="13052"/>
                  </a:lnTo>
                  <a:lnTo>
                    <a:pt x="5778" y="13870"/>
                  </a:lnTo>
                  <a:lnTo>
                    <a:pt x="4984" y="13870"/>
                  </a:lnTo>
                  <a:lnTo>
                    <a:pt x="4984" y="14594"/>
                  </a:lnTo>
                  <a:lnTo>
                    <a:pt x="6547" y="14594"/>
                  </a:lnTo>
                  <a:lnTo>
                    <a:pt x="6547" y="16543"/>
                  </a:lnTo>
                  <a:lnTo>
                    <a:pt x="7271" y="16543"/>
                  </a:lnTo>
                  <a:lnTo>
                    <a:pt x="7271" y="14594"/>
                  </a:lnTo>
                  <a:lnTo>
                    <a:pt x="9220" y="14594"/>
                  </a:lnTo>
                  <a:cubicBezTo>
                    <a:pt x="10567" y="14594"/>
                    <a:pt x="11507" y="13811"/>
                    <a:pt x="11507" y="12690"/>
                  </a:cubicBezTo>
                  <a:lnTo>
                    <a:pt x="11507" y="9199"/>
                  </a:lnTo>
                  <a:lnTo>
                    <a:pt x="13049" y="9199"/>
                  </a:lnTo>
                  <a:lnTo>
                    <a:pt x="13049" y="7919"/>
                  </a:lnTo>
                  <a:lnTo>
                    <a:pt x="11507" y="6377"/>
                  </a:lnTo>
                  <a:lnTo>
                    <a:pt x="11507" y="3596"/>
                  </a:lnTo>
                  <a:lnTo>
                    <a:pt x="13049" y="2054"/>
                  </a:lnTo>
                  <a:lnTo>
                    <a:pt x="1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3673975" y="498025"/>
              <a:ext cx="57800" cy="18125"/>
            </a:xfrm>
            <a:custGeom>
              <a:avLst/>
              <a:gdLst/>
              <a:ahLst/>
              <a:cxnLst/>
              <a:rect l="l" t="t" r="r" b="b"/>
              <a:pathLst>
                <a:path w="2312" h="725" extrusionOk="0">
                  <a:moveTo>
                    <a:pt x="1" y="0"/>
                  </a:moveTo>
                  <a:lnTo>
                    <a:pt x="1" y="725"/>
                  </a:lnTo>
                  <a:lnTo>
                    <a:pt x="2311" y="725"/>
                  </a:lnTo>
                  <a:lnTo>
                    <a:pt x="2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3905075" y="266300"/>
              <a:ext cx="154100" cy="154125"/>
            </a:xfrm>
            <a:custGeom>
              <a:avLst/>
              <a:gdLst/>
              <a:ahLst/>
              <a:cxnLst/>
              <a:rect l="l" t="t" r="r" b="b"/>
              <a:pathLst>
                <a:path w="6164" h="6165" extrusionOk="0">
                  <a:moveTo>
                    <a:pt x="3084" y="1904"/>
                  </a:moveTo>
                  <a:cubicBezTo>
                    <a:pt x="3735" y="1904"/>
                    <a:pt x="4264" y="2434"/>
                    <a:pt x="4264" y="3085"/>
                  </a:cubicBezTo>
                  <a:cubicBezTo>
                    <a:pt x="4264" y="3732"/>
                    <a:pt x="3735" y="4264"/>
                    <a:pt x="3084" y="4264"/>
                  </a:cubicBezTo>
                  <a:cubicBezTo>
                    <a:pt x="2433" y="4264"/>
                    <a:pt x="1904" y="3732"/>
                    <a:pt x="1904" y="3085"/>
                  </a:cubicBezTo>
                  <a:cubicBezTo>
                    <a:pt x="1904" y="2434"/>
                    <a:pt x="2433" y="1904"/>
                    <a:pt x="3084" y="1904"/>
                  </a:cubicBezTo>
                  <a:close/>
                  <a:moveTo>
                    <a:pt x="2722" y="1"/>
                  </a:moveTo>
                  <a:lnTo>
                    <a:pt x="2722" y="1215"/>
                  </a:lnTo>
                  <a:cubicBezTo>
                    <a:pt x="2464" y="1265"/>
                    <a:pt x="2228" y="1365"/>
                    <a:pt x="2019" y="1508"/>
                  </a:cubicBezTo>
                  <a:lnTo>
                    <a:pt x="1160" y="648"/>
                  </a:lnTo>
                  <a:lnTo>
                    <a:pt x="648" y="1160"/>
                  </a:lnTo>
                  <a:lnTo>
                    <a:pt x="1507" y="2020"/>
                  </a:lnTo>
                  <a:cubicBezTo>
                    <a:pt x="1368" y="2228"/>
                    <a:pt x="1267" y="2465"/>
                    <a:pt x="1215" y="2722"/>
                  </a:cubicBezTo>
                  <a:lnTo>
                    <a:pt x="0" y="2722"/>
                  </a:lnTo>
                  <a:lnTo>
                    <a:pt x="0" y="3443"/>
                  </a:lnTo>
                  <a:lnTo>
                    <a:pt x="1215" y="3443"/>
                  </a:lnTo>
                  <a:cubicBezTo>
                    <a:pt x="1267" y="3700"/>
                    <a:pt x="1368" y="3938"/>
                    <a:pt x="1507" y="4146"/>
                  </a:cubicBezTo>
                  <a:lnTo>
                    <a:pt x="648" y="5006"/>
                  </a:lnTo>
                  <a:lnTo>
                    <a:pt x="1160" y="5517"/>
                  </a:lnTo>
                  <a:lnTo>
                    <a:pt x="2019" y="4658"/>
                  </a:lnTo>
                  <a:cubicBezTo>
                    <a:pt x="2228" y="4800"/>
                    <a:pt x="2464" y="4901"/>
                    <a:pt x="2722" y="4950"/>
                  </a:cubicBezTo>
                  <a:lnTo>
                    <a:pt x="2722" y="6164"/>
                  </a:lnTo>
                  <a:lnTo>
                    <a:pt x="3446" y="6164"/>
                  </a:lnTo>
                  <a:lnTo>
                    <a:pt x="3446" y="4950"/>
                  </a:lnTo>
                  <a:cubicBezTo>
                    <a:pt x="3700" y="4901"/>
                    <a:pt x="3940" y="4800"/>
                    <a:pt x="4149" y="4658"/>
                  </a:cubicBezTo>
                  <a:lnTo>
                    <a:pt x="5009" y="5517"/>
                  </a:lnTo>
                  <a:lnTo>
                    <a:pt x="5517" y="5006"/>
                  </a:lnTo>
                  <a:lnTo>
                    <a:pt x="4657" y="4146"/>
                  </a:lnTo>
                  <a:cubicBezTo>
                    <a:pt x="4800" y="3938"/>
                    <a:pt x="4901" y="3700"/>
                    <a:pt x="4949" y="3443"/>
                  </a:cubicBezTo>
                  <a:lnTo>
                    <a:pt x="6164" y="3443"/>
                  </a:lnTo>
                  <a:lnTo>
                    <a:pt x="6164" y="2722"/>
                  </a:lnTo>
                  <a:lnTo>
                    <a:pt x="4949" y="2722"/>
                  </a:lnTo>
                  <a:cubicBezTo>
                    <a:pt x="4901" y="2465"/>
                    <a:pt x="4800" y="2228"/>
                    <a:pt x="4657" y="2020"/>
                  </a:cubicBezTo>
                  <a:lnTo>
                    <a:pt x="5517" y="1160"/>
                  </a:lnTo>
                  <a:lnTo>
                    <a:pt x="5009" y="648"/>
                  </a:lnTo>
                  <a:lnTo>
                    <a:pt x="4149" y="1508"/>
                  </a:lnTo>
                  <a:cubicBezTo>
                    <a:pt x="3940" y="1365"/>
                    <a:pt x="3700" y="1265"/>
                    <a:pt x="3446" y="1215"/>
                  </a:cubicBezTo>
                  <a:lnTo>
                    <a:pt x="3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3972500" y="334350"/>
              <a:ext cx="19250" cy="18050"/>
            </a:xfrm>
            <a:custGeom>
              <a:avLst/>
              <a:gdLst/>
              <a:ahLst/>
              <a:cxnLst/>
              <a:rect l="l" t="t" r="r" b="b"/>
              <a:pathLst>
                <a:path w="770" h="722" extrusionOk="0">
                  <a:moveTo>
                    <a:pt x="0" y="0"/>
                  </a:moveTo>
                  <a:lnTo>
                    <a:pt x="0" y="721"/>
                  </a:lnTo>
                  <a:lnTo>
                    <a:pt x="770" y="721"/>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5"/>
            <p:cNvSpPr/>
            <p:nvPr/>
          </p:nvSpPr>
          <p:spPr>
            <a:xfrm>
              <a:off x="3905075" y="670825"/>
              <a:ext cx="154100" cy="154125"/>
            </a:xfrm>
            <a:custGeom>
              <a:avLst/>
              <a:gdLst/>
              <a:ahLst/>
              <a:cxnLst/>
              <a:rect l="l" t="t" r="r" b="b"/>
              <a:pathLst>
                <a:path w="6164" h="6165" extrusionOk="0">
                  <a:moveTo>
                    <a:pt x="3084" y="1901"/>
                  </a:moveTo>
                  <a:cubicBezTo>
                    <a:pt x="3735" y="1901"/>
                    <a:pt x="4264" y="2430"/>
                    <a:pt x="4264" y="3080"/>
                  </a:cubicBezTo>
                  <a:cubicBezTo>
                    <a:pt x="4264" y="3732"/>
                    <a:pt x="3735" y="4261"/>
                    <a:pt x="3084" y="4261"/>
                  </a:cubicBezTo>
                  <a:cubicBezTo>
                    <a:pt x="2433" y="4261"/>
                    <a:pt x="1904" y="3732"/>
                    <a:pt x="1904" y="3080"/>
                  </a:cubicBezTo>
                  <a:cubicBezTo>
                    <a:pt x="1904" y="2430"/>
                    <a:pt x="2433" y="1901"/>
                    <a:pt x="3084" y="1901"/>
                  </a:cubicBezTo>
                  <a:close/>
                  <a:moveTo>
                    <a:pt x="2722" y="1"/>
                  </a:moveTo>
                  <a:lnTo>
                    <a:pt x="2722" y="1215"/>
                  </a:lnTo>
                  <a:cubicBezTo>
                    <a:pt x="2464" y="1264"/>
                    <a:pt x="2228" y="1365"/>
                    <a:pt x="2019" y="1508"/>
                  </a:cubicBezTo>
                  <a:lnTo>
                    <a:pt x="1160" y="648"/>
                  </a:lnTo>
                  <a:lnTo>
                    <a:pt x="648" y="1156"/>
                  </a:lnTo>
                  <a:lnTo>
                    <a:pt x="1507" y="2015"/>
                  </a:lnTo>
                  <a:cubicBezTo>
                    <a:pt x="1368" y="2224"/>
                    <a:pt x="1267" y="2465"/>
                    <a:pt x="1215" y="2719"/>
                  </a:cubicBezTo>
                  <a:lnTo>
                    <a:pt x="0" y="2719"/>
                  </a:lnTo>
                  <a:lnTo>
                    <a:pt x="0" y="3443"/>
                  </a:lnTo>
                  <a:lnTo>
                    <a:pt x="1215" y="3443"/>
                  </a:lnTo>
                  <a:cubicBezTo>
                    <a:pt x="1267" y="3700"/>
                    <a:pt x="1368" y="3937"/>
                    <a:pt x="1507" y="4145"/>
                  </a:cubicBezTo>
                  <a:lnTo>
                    <a:pt x="648" y="5006"/>
                  </a:lnTo>
                  <a:lnTo>
                    <a:pt x="1160" y="5517"/>
                  </a:lnTo>
                  <a:lnTo>
                    <a:pt x="2019" y="4657"/>
                  </a:lnTo>
                  <a:cubicBezTo>
                    <a:pt x="2228" y="4800"/>
                    <a:pt x="2464" y="4897"/>
                    <a:pt x="2722" y="4950"/>
                  </a:cubicBezTo>
                  <a:lnTo>
                    <a:pt x="2722" y="6164"/>
                  </a:lnTo>
                  <a:lnTo>
                    <a:pt x="3446" y="6164"/>
                  </a:lnTo>
                  <a:lnTo>
                    <a:pt x="3446" y="4950"/>
                  </a:lnTo>
                  <a:cubicBezTo>
                    <a:pt x="3700" y="4897"/>
                    <a:pt x="3940" y="4800"/>
                    <a:pt x="4149" y="4657"/>
                  </a:cubicBezTo>
                  <a:lnTo>
                    <a:pt x="5009" y="5517"/>
                  </a:lnTo>
                  <a:lnTo>
                    <a:pt x="5517" y="5006"/>
                  </a:lnTo>
                  <a:lnTo>
                    <a:pt x="4657" y="4145"/>
                  </a:lnTo>
                  <a:cubicBezTo>
                    <a:pt x="4800" y="3937"/>
                    <a:pt x="4901" y="3700"/>
                    <a:pt x="4949" y="3443"/>
                  </a:cubicBezTo>
                  <a:lnTo>
                    <a:pt x="6164" y="3443"/>
                  </a:lnTo>
                  <a:lnTo>
                    <a:pt x="6164" y="2719"/>
                  </a:lnTo>
                  <a:lnTo>
                    <a:pt x="4949" y="2719"/>
                  </a:lnTo>
                  <a:cubicBezTo>
                    <a:pt x="4901" y="2465"/>
                    <a:pt x="4800" y="2224"/>
                    <a:pt x="4657" y="2015"/>
                  </a:cubicBezTo>
                  <a:lnTo>
                    <a:pt x="5517" y="1156"/>
                  </a:lnTo>
                  <a:lnTo>
                    <a:pt x="5009" y="648"/>
                  </a:lnTo>
                  <a:lnTo>
                    <a:pt x="4149" y="1508"/>
                  </a:lnTo>
                  <a:cubicBezTo>
                    <a:pt x="3940" y="1365"/>
                    <a:pt x="3700" y="1264"/>
                    <a:pt x="3446" y="1215"/>
                  </a:cubicBezTo>
                  <a:lnTo>
                    <a:pt x="3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5"/>
            <p:cNvSpPr/>
            <p:nvPr/>
          </p:nvSpPr>
          <p:spPr>
            <a:xfrm>
              <a:off x="3972500" y="738775"/>
              <a:ext cx="19250" cy="18125"/>
            </a:xfrm>
            <a:custGeom>
              <a:avLst/>
              <a:gdLst/>
              <a:ahLst/>
              <a:cxnLst/>
              <a:rect l="l" t="t" r="r" b="b"/>
              <a:pathLst>
                <a:path w="770" h="725" extrusionOk="0">
                  <a:moveTo>
                    <a:pt x="0" y="1"/>
                  </a:moveTo>
                  <a:lnTo>
                    <a:pt x="0"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3815275" y="411350"/>
              <a:ext cx="98875" cy="121400"/>
            </a:xfrm>
            <a:custGeom>
              <a:avLst/>
              <a:gdLst/>
              <a:ahLst/>
              <a:cxnLst/>
              <a:rect l="l" t="t" r="r" b="b"/>
              <a:pathLst>
                <a:path w="3955" h="4856" extrusionOk="0">
                  <a:moveTo>
                    <a:pt x="1282" y="1"/>
                  </a:moveTo>
                  <a:lnTo>
                    <a:pt x="1282" y="725"/>
                  </a:lnTo>
                  <a:lnTo>
                    <a:pt x="2723" y="725"/>
                  </a:lnTo>
                  <a:lnTo>
                    <a:pt x="0" y="3443"/>
                  </a:lnTo>
                  <a:lnTo>
                    <a:pt x="1414" y="4856"/>
                  </a:lnTo>
                  <a:lnTo>
                    <a:pt x="1922" y="4344"/>
                  </a:lnTo>
                  <a:lnTo>
                    <a:pt x="1024" y="3443"/>
                  </a:lnTo>
                  <a:lnTo>
                    <a:pt x="3234" y="1236"/>
                  </a:lnTo>
                  <a:lnTo>
                    <a:pt x="3234" y="2674"/>
                  </a:lnTo>
                  <a:lnTo>
                    <a:pt x="3955" y="2674"/>
                  </a:lnTo>
                  <a:lnTo>
                    <a:pt x="3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3815275" y="491075"/>
              <a:ext cx="115475" cy="188825"/>
            </a:xfrm>
            <a:custGeom>
              <a:avLst/>
              <a:gdLst/>
              <a:ahLst/>
              <a:cxnLst/>
              <a:rect l="l" t="t" r="r" b="b"/>
              <a:pathLst>
                <a:path w="4619" h="7553" extrusionOk="0">
                  <a:moveTo>
                    <a:pt x="4108" y="0"/>
                  </a:moveTo>
                  <a:lnTo>
                    <a:pt x="0" y="4107"/>
                  </a:lnTo>
                  <a:lnTo>
                    <a:pt x="2723" y="6829"/>
                  </a:lnTo>
                  <a:lnTo>
                    <a:pt x="1282" y="6829"/>
                  </a:lnTo>
                  <a:lnTo>
                    <a:pt x="1282" y="7552"/>
                  </a:lnTo>
                  <a:lnTo>
                    <a:pt x="3955" y="7552"/>
                  </a:lnTo>
                  <a:lnTo>
                    <a:pt x="3955" y="4879"/>
                  </a:lnTo>
                  <a:lnTo>
                    <a:pt x="3234" y="4879"/>
                  </a:lnTo>
                  <a:lnTo>
                    <a:pt x="3234" y="6317"/>
                  </a:lnTo>
                  <a:lnTo>
                    <a:pt x="1024" y="4107"/>
                  </a:lnTo>
                  <a:lnTo>
                    <a:pt x="2437" y="2694"/>
                  </a:lnTo>
                  <a:lnTo>
                    <a:pt x="3725" y="3978"/>
                  </a:lnTo>
                  <a:lnTo>
                    <a:pt x="4233" y="3467"/>
                  </a:lnTo>
                  <a:lnTo>
                    <a:pt x="2948" y="2182"/>
                  </a:lnTo>
                  <a:lnTo>
                    <a:pt x="4619" y="511"/>
                  </a:lnTo>
                  <a:lnTo>
                    <a:pt x="4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4020725" y="574500"/>
              <a:ext cx="96250" cy="96350"/>
            </a:xfrm>
            <a:custGeom>
              <a:avLst/>
              <a:gdLst/>
              <a:ahLst/>
              <a:cxnLst/>
              <a:rect l="l" t="t" r="r" b="b"/>
              <a:pathLst>
                <a:path w="3850" h="3854" extrusionOk="0">
                  <a:moveTo>
                    <a:pt x="1925" y="1518"/>
                  </a:moveTo>
                  <a:cubicBezTo>
                    <a:pt x="2151" y="1518"/>
                    <a:pt x="2336" y="1703"/>
                    <a:pt x="2336" y="1926"/>
                  </a:cubicBezTo>
                  <a:cubicBezTo>
                    <a:pt x="2336" y="2151"/>
                    <a:pt x="2151" y="2336"/>
                    <a:pt x="1925" y="2336"/>
                  </a:cubicBezTo>
                  <a:cubicBezTo>
                    <a:pt x="1698" y="2336"/>
                    <a:pt x="1514" y="2151"/>
                    <a:pt x="1514" y="1926"/>
                  </a:cubicBezTo>
                  <a:cubicBezTo>
                    <a:pt x="1514" y="1703"/>
                    <a:pt x="1698" y="1518"/>
                    <a:pt x="1925" y="1518"/>
                  </a:cubicBezTo>
                  <a:close/>
                  <a:moveTo>
                    <a:pt x="1563" y="0"/>
                  </a:moveTo>
                  <a:lnTo>
                    <a:pt x="1563" y="853"/>
                  </a:lnTo>
                  <a:cubicBezTo>
                    <a:pt x="1514" y="871"/>
                    <a:pt x="1469" y="892"/>
                    <a:pt x="1424" y="912"/>
                  </a:cubicBezTo>
                  <a:lnTo>
                    <a:pt x="818" y="310"/>
                  </a:lnTo>
                  <a:lnTo>
                    <a:pt x="306" y="819"/>
                  </a:lnTo>
                  <a:lnTo>
                    <a:pt x="912" y="1424"/>
                  </a:lnTo>
                  <a:cubicBezTo>
                    <a:pt x="887" y="1470"/>
                    <a:pt x="870" y="1518"/>
                    <a:pt x="853" y="1566"/>
                  </a:cubicBezTo>
                  <a:lnTo>
                    <a:pt x="0" y="1566"/>
                  </a:lnTo>
                  <a:lnTo>
                    <a:pt x="0" y="2287"/>
                  </a:lnTo>
                  <a:lnTo>
                    <a:pt x="853" y="2287"/>
                  </a:lnTo>
                  <a:cubicBezTo>
                    <a:pt x="870" y="2336"/>
                    <a:pt x="887" y="2385"/>
                    <a:pt x="912" y="2430"/>
                  </a:cubicBezTo>
                  <a:lnTo>
                    <a:pt x="306" y="3032"/>
                  </a:lnTo>
                  <a:lnTo>
                    <a:pt x="818" y="3544"/>
                  </a:lnTo>
                  <a:lnTo>
                    <a:pt x="1424" y="2941"/>
                  </a:lnTo>
                  <a:cubicBezTo>
                    <a:pt x="1469" y="2962"/>
                    <a:pt x="1514" y="2983"/>
                    <a:pt x="1563" y="2997"/>
                  </a:cubicBezTo>
                  <a:lnTo>
                    <a:pt x="1563" y="3854"/>
                  </a:lnTo>
                  <a:lnTo>
                    <a:pt x="2286" y="3854"/>
                  </a:lnTo>
                  <a:lnTo>
                    <a:pt x="2286" y="2997"/>
                  </a:lnTo>
                  <a:cubicBezTo>
                    <a:pt x="2336" y="2983"/>
                    <a:pt x="2381" y="2962"/>
                    <a:pt x="2426" y="2941"/>
                  </a:cubicBezTo>
                  <a:lnTo>
                    <a:pt x="3032" y="3544"/>
                  </a:lnTo>
                  <a:lnTo>
                    <a:pt x="3543" y="3032"/>
                  </a:lnTo>
                  <a:lnTo>
                    <a:pt x="2937" y="2430"/>
                  </a:lnTo>
                  <a:cubicBezTo>
                    <a:pt x="2962" y="2385"/>
                    <a:pt x="2979" y="2336"/>
                    <a:pt x="2996" y="2287"/>
                  </a:cubicBezTo>
                  <a:lnTo>
                    <a:pt x="3849" y="2287"/>
                  </a:lnTo>
                  <a:lnTo>
                    <a:pt x="3849" y="1566"/>
                  </a:lnTo>
                  <a:lnTo>
                    <a:pt x="2996" y="1566"/>
                  </a:lnTo>
                  <a:cubicBezTo>
                    <a:pt x="2979" y="1518"/>
                    <a:pt x="2962" y="1470"/>
                    <a:pt x="2937" y="1424"/>
                  </a:cubicBezTo>
                  <a:lnTo>
                    <a:pt x="3543" y="819"/>
                  </a:lnTo>
                  <a:lnTo>
                    <a:pt x="3032" y="310"/>
                  </a:lnTo>
                  <a:lnTo>
                    <a:pt x="2426" y="912"/>
                  </a:lnTo>
                  <a:cubicBezTo>
                    <a:pt x="2381" y="892"/>
                    <a:pt x="2336" y="871"/>
                    <a:pt x="2286" y="853"/>
                  </a:cubicBezTo>
                  <a:lnTo>
                    <a:pt x="2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4020725" y="420400"/>
              <a:ext cx="96250" cy="96350"/>
            </a:xfrm>
            <a:custGeom>
              <a:avLst/>
              <a:gdLst/>
              <a:ahLst/>
              <a:cxnLst/>
              <a:rect l="l" t="t" r="r" b="b"/>
              <a:pathLst>
                <a:path w="3850" h="3854" extrusionOk="0">
                  <a:moveTo>
                    <a:pt x="1925" y="1518"/>
                  </a:moveTo>
                  <a:cubicBezTo>
                    <a:pt x="2151" y="1518"/>
                    <a:pt x="2336" y="1703"/>
                    <a:pt x="2336" y="1925"/>
                  </a:cubicBezTo>
                  <a:cubicBezTo>
                    <a:pt x="2336" y="2151"/>
                    <a:pt x="2151" y="2336"/>
                    <a:pt x="1925" y="2336"/>
                  </a:cubicBezTo>
                  <a:cubicBezTo>
                    <a:pt x="1698" y="2336"/>
                    <a:pt x="1514" y="2151"/>
                    <a:pt x="1514" y="1925"/>
                  </a:cubicBezTo>
                  <a:cubicBezTo>
                    <a:pt x="1514" y="1703"/>
                    <a:pt x="1698" y="1518"/>
                    <a:pt x="1925" y="1518"/>
                  </a:cubicBezTo>
                  <a:close/>
                  <a:moveTo>
                    <a:pt x="1563" y="0"/>
                  </a:moveTo>
                  <a:lnTo>
                    <a:pt x="1563" y="853"/>
                  </a:lnTo>
                  <a:cubicBezTo>
                    <a:pt x="1514" y="871"/>
                    <a:pt x="1469" y="892"/>
                    <a:pt x="1424" y="913"/>
                  </a:cubicBezTo>
                  <a:lnTo>
                    <a:pt x="818" y="310"/>
                  </a:lnTo>
                  <a:lnTo>
                    <a:pt x="306" y="818"/>
                  </a:lnTo>
                  <a:lnTo>
                    <a:pt x="912" y="1424"/>
                  </a:lnTo>
                  <a:cubicBezTo>
                    <a:pt x="887" y="1470"/>
                    <a:pt x="870" y="1518"/>
                    <a:pt x="853" y="1567"/>
                  </a:cubicBezTo>
                  <a:lnTo>
                    <a:pt x="0" y="1567"/>
                  </a:lnTo>
                  <a:lnTo>
                    <a:pt x="0" y="2288"/>
                  </a:lnTo>
                  <a:lnTo>
                    <a:pt x="853" y="2288"/>
                  </a:lnTo>
                  <a:cubicBezTo>
                    <a:pt x="870" y="2336"/>
                    <a:pt x="887" y="2384"/>
                    <a:pt x="912" y="2430"/>
                  </a:cubicBezTo>
                  <a:lnTo>
                    <a:pt x="306" y="3032"/>
                  </a:lnTo>
                  <a:lnTo>
                    <a:pt x="818" y="3544"/>
                  </a:lnTo>
                  <a:lnTo>
                    <a:pt x="1424" y="2942"/>
                  </a:lnTo>
                  <a:cubicBezTo>
                    <a:pt x="1469" y="2963"/>
                    <a:pt x="1514" y="2983"/>
                    <a:pt x="1563" y="2998"/>
                  </a:cubicBezTo>
                  <a:lnTo>
                    <a:pt x="1563" y="3854"/>
                  </a:lnTo>
                  <a:lnTo>
                    <a:pt x="2286" y="3854"/>
                  </a:lnTo>
                  <a:lnTo>
                    <a:pt x="2286" y="2998"/>
                  </a:lnTo>
                  <a:cubicBezTo>
                    <a:pt x="2336" y="2983"/>
                    <a:pt x="2381" y="2963"/>
                    <a:pt x="2426" y="2942"/>
                  </a:cubicBezTo>
                  <a:lnTo>
                    <a:pt x="3032" y="3544"/>
                  </a:lnTo>
                  <a:lnTo>
                    <a:pt x="3543" y="3032"/>
                  </a:lnTo>
                  <a:lnTo>
                    <a:pt x="2937" y="2430"/>
                  </a:lnTo>
                  <a:cubicBezTo>
                    <a:pt x="2962" y="2384"/>
                    <a:pt x="2979" y="2336"/>
                    <a:pt x="2996" y="2288"/>
                  </a:cubicBezTo>
                  <a:lnTo>
                    <a:pt x="3849" y="2288"/>
                  </a:lnTo>
                  <a:lnTo>
                    <a:pt x="3849" y="1567"/>
                  </a:lnTo>
                  <a:lnTo>
                    <a:pt x="2996" y="1567"/>
                  </a:lnTo>
                  <a:cubicBezTo>
                    <a:pt x="2979" y="1518"/>
                    <a:pt x="2962" y="1470"/>
                    <a:pt x="2937" y="1424"/>
                  </a:cubicBezTo>
                  <a:lnTo>
                    <a:pt x="3543" y="818"/>
                  </a:lnTo>
                  <a:lnTo>
                    <a:pt x="3032" y="310"/>
                  </a:lnTo>
                  <a:lnTo>
                    <a:pt x="2426" y="913"/>
                  </a:lnTo>
                  <a:cubicBezTo>
                    <a:pt x="2381" y="892"/>
                    <a:pt x="2336" y="871"/>
                    <a:pt x="2286" y="853"/>
                  </a:cubicBezTo>
                  <a:lnTo>
                    <a:pt x="2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5"/>
          <p:cNvGrpSpPr/>
          <p:nvPr/>
        </p:nvGrpSpPr>
        <p:grpSpPr>
          <a:xfrm>
            <a:off x="7193488" y="1687050"/>
            <a:ext cx="326250" cy="413500"/>
            <a:chOff x="7039250" y="1648825"/>
            <a:chExt cx="326250" cy="413500"/>
          </a:xfrm>
        </p:grpSpPr>
        <p:sp>
          <p:nvSpPr>
            <p:cNvPr id="779" name="Google Shape;779;p55"/>
            <p:cNvSpPr/>
            <p:nvPr/>
          </p:nvSpPr>
          <p:spPr>
            <a:xfrm>
              <a:off x="7183075" y="1687300"/>
              <a:ext cx="19250" cy="18100"/>
            </a:xfrm>
            <a:custGeom>
              <a:avLst/>
              <a:gdLst/>
              <a:ahLst/>
              <a:cxnLst/>
              <a:rect l="l" t="t" r="r" b="b"/>
              <a:pathLst>
                <a:path w="770" h="724" extrusionOk="0">
                  <a:moveTo>
                    <a:pt x="1" y="1"/>
                  </a:moveTo>
                  <a:lnTo>
                    <a:pt x="1" y="724"/>
                  </a:lnTo>
                  <a:lnTo>
                    <a:pt x="770" y="724"/>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7221625" y="1687300"/>
              <a:ext cx="19250" cy="18100"/>
            </a:xfrm>
            <a:custGeom>
              <a:avLst/>
              <a:gdLst/>
              <a:ahLst/>
              <a:cxnLst/>
              <a:rect l="l" t="t" r="r" b="b"/>
              <a:pathLst>
                <a:path w="770" h="724" extrusionOk="0">
                  <a:moveTo>
                    <a:pt x="1" y="1"/>
                  </a:moveTo>
                  <a:lnTo>
                    <a:pt x="1" y="724"/>
                  </a:lnTo>
                  <a:lnTo>
                    <a:pt x="770" y="724"/>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7260100" y="1687300"/>
              <a:ext cx="19325" cy="18100"/>
            </a:xfrm>
            <a:custGeom>
              <a:avLst/>
              <a:gdLst/>
              <a:ahLst/>
              <a:cxnLst/>
              <a:rect l="l" t="t" r="r" b="b"/>
              <a:pathLst>
                <a:path w="773" h="724" extrusionOk="0">
                  <a:moveTo>
                    <a:pt x="0" y="1"/>
                  </a:moveTo>
                  <a:lnTo>
                    <a:pt x="0" y="724"/>
                  </a:lnTo>
                  <a:lnTo>
                    <a:pt x="773" y="724"/>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7039250" y="1648825"/>
              <a:ext cx="326250" cy="413500"/>
            </a:xfrm>
            <a:custGeom>
              <a:avLst/>
              <a:gdLst/>
              <a:ahLst/>
              <a:cxnLst/>
              <a:rect l="l" t="t" r="r" b="b"/>
              <a:pathLst>
                <a:path w="13050" h="16540" extrusionOk="0">
                  <a:moveTo>
                    <a:pt x="3443" y="1"/>
                  </a:moveTo>
                  <a:cubicBezTo>
                    <a:pt x="1543" y="1"/>
                    <a:pt x="1" y="1543"/>
                    <a:pt x="1" y="3443"/>
                  </a:cubicBezTo>
                  <a:lnTo>
                    <a:pt x="1" y="5368"/>
                  </a:lnTo>
                  <a:lnTo>
                    <a:pt x="721" y="5368"/>
                  </a:lnTo>
                  <a:lnTo>
                    <a:pt x="721" y="3443"/>
                  </a:lnTo>
                  <a:cubicBezTo>
                    <a:pt x="721" y="1943"/>
                    <a:pt x="1943" y="721"/>
                    <a:pt x="3443" y="721"/>
                  </a:cubicBezTo>
                  <a:lnTo>
                    <a:pt x="12325" y="721"/>
                  </a:lnTo>
                  <a:lnTo>
                    <a:pt x="12325" y="1752"/>
                  </a:lnTo>
                  <a:lnTo>
                    <a:pt x="10998" y="3081"/>
                  </a:lnTo>
                  <a:lnTo>
                    <a:pt x="4237" y="3081"/>
                  </a:lnTo>
                  <a:lnTo>
                    <a:pt x="4237" y="5779"/>
                  </a:lnTo>
                  <a:lnTo>
                    <a:pt x="2695" y="5779"/>
                  </a:lnTo>
                  <a:lnTo>
                    <a:pt x="2695" y="7829"/>
                  </a:lnTo>
                  <a:lnTo>
                    <a:pt x="3850" y="8984"/>
                  </a:lnTo>
                  <a:lnTo>
                    <a:pt x="3850" y="10613"/>
                  </a:lnTo>
                  <a:lnTo>
                    <a:pt x="3056" y="11406"/>
                  </a:lnTo>
                  <a:lnTo>
                    <a:pt x="721" y="9071"/>
                  </a:lnTo>
                  <a:lnTo>
                    <a:pt x="721" y="6140"/>
                  </a:lnTo>
                  <a:lnTo>
                    <a:pt x="1" y="6140"/>
                  </a:lnTo>
                  <a:lnTo>
                    <a:pt x="1" y="9371"/>
                  </a:lnTo>
                  <a:lnTo>
                    <a:pt x="2695" y="12068"/>
                  </a:lnTo>
                  <a:lnTo>
                    <a:pt x="2695" y="16539"/>
                  </a:lnTo>
                  <a:lnTo>
                    <a:pt x="3418" y="16539"/>
                  </a:lnTo>
                  <a:lnTo>
                    <a:pt x="3418" y="12068"/>
                  </a:lnTo>
                  <a:lnTo>
                    <a:pt x="4574" y="10912"/>
                  </a:lnTo>
                  <a:lnTo>
                    <a:pt x="4574" y="8685"/>
                  </a:lnTo>
                  <a:lnTo>
                    <a:pt x="3418" y="7529"/>
                  </a:lnTo>
                  <a:lnTo>
                    <a:pt x="3418" y="6499"/>
                  </a:lnTo>
                  <a:lnTo>
                    <a:pt x="4960" y="6499"/>
                  </a:lnTo>
                  <a:lnTo>
                    <a:pt x="4960" y="3805"/>
                  </a:lnTo>
                  <a:lnTo>
                    <a:pt x="10786" y="3805"/>
                  </a:lnTo>
                  <a:lnTo>
                    <a:pt x="10786" y="5904"/>
                  </a:lnTo>
                  <a:lnTo>
                    <a:pt x="12325" y="7445"/>
                  </a:lnTo>
                  <a:lnTo>
                    <a:pt x="12325" y="7703"/>
                  </a:lnTo>
                  <a:lnTo>
                    <a:pt x="10786" y="7703"/>
                  </a:lnTo>
                  <a:lnTo>
                    <a:pt x="10786" y="9245"/>
                  </a:lnTo>
                  <a:lnTo>
                    <a:pt x="8685" y="9245"/>
                  </a:lnTo>
                  <a:lnTo>
                    <a:pt x="7703" y="10227"/>
                  </a:lnTo>
                  <a:lnTo>
                    <a:pt x="7703" y="11507"/>
                  </a:lnTo>
                  <a:lnTo>
                    <a:pt x="10786" y="11507"/>
                  </a:lnTo>
                  <a:lnTo>
                    <a:pt x="10786" y="12687"/>
                  </a:lnTo>
                  <a:cubicBezTo>
                    <a:pt x="10786" y="13404"/>
                    <a:pt x="10171" y="13867"/>
                    <a:pt x="9220" y="13867"/>
                  </a:cubicBezTo>
                  <a:lnTo>
                    <a:pt x="5368" y="13867"/>
                  </a:lnTo>
                  <a:lnTo>
                    <a:pt x="5368" y="14591"/>
                  </a:lnTo>
                  <a:lnTo>
                    <a:pt x="6547" y="14591"/>
                  </a:lnTo>
                  <a:lnTo>
                    <a:pt x="6547" y="16539"/>
                  </a:lnTo>
                  <a:lnTo>
                    <a:pt x="7271" y="16539"/>
                  </a:lnTo>
                  <a:lnTo>
                    <a:pt x="7271" y="14591"/>
                  </a:lnTo>
                  <a:lnTo>
                    <a:pt x="9220" y="14591"/>
                  </a:lnTo>
                  <a:cubicBezTo>
                    <a:pt x="10567" y="14591"/>
                    <a:pt x="11507" y="13808"/>
                    <a:pt x="11507" y="12687"/>
                  </a:cubicBezTo>
                  <a:lnTo>
                    <a:pt x="11507" y="10786"/>
                  </a:lnTo>
                  <a:lnTo>
                    <a:pt x="8427" y="10786"/>
                  </a:lnTo>
                  <a:lnTo>
                    <a:pt x="8427" y="10526"/>
                  </a:lnTo>
                  <a:lnTo>
                    <a:pt x="8984" y="9965"/>
                  </a:lnTo>
                  <a:lnTo>
                    <a:pt x="11507" y="9965"/>
                  </a:lnTo>
                  <a:lnTo>
                    <a:pt x="11507" y="8427"/>
                  </a:lnTo>
                  <a:lnTo>
                    <a:pt x="13049" y="8427"/>
                  </a:lnTo>
                  <a:lnTo>
                    <a:pt x="13049" y="7146"/>
                  </a:lnTo>
                  <a:lnTo>
                    <a:pt x="11507" y="5604"/>
                  </a:lnTo>
                  <a:lnTo>
                    <a:pt x="11507" y="3593"/>
                  </a:lnTo>
                  <a:lnTo>
                    <a:pt x="13049" y="2051"/>
                  </a:lnTo>
                  <a:lnTo>
                    <a:pt x="1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5"/>
            <p:cNvSpPr/>
            <p:nvPr/>
          </p:nvSpPr>
          <p:spPr>
            <a:xfrm>
              <a:off x="7211975" y="1783600"/>
              <a:ext cx="66850" cy="53975"/>
            </a:xfrm>
            <a:custGeom>
              <a:avLst/>
              <a:gdLst/>
              <a:ahLst/>
              <a:cxnLst/>
              <a:rect l="l" t="t" r="r" b="b"/>
              <a:pathLst>
                <a:path w="2674" h="2159" extrusionOk="0">
                  <a:moveTo>
                    <a:pt x="1" y="1"/>
                  </a:moveTo>
                  <a:lnTo>
                    <a:pt x="1" y="725"/>
                  </a:lnTo>
                  <a:lnTo>
                    <a:pt x="1949" y="725"/>
                  </a:lnTo>
                  <a:lnTo>
                    <a:pt x="1949" y="982"/>
                  </a:lnTo>
                  <a:lnTo>
                    <a:pt x="1284" y="1647"/>
                  </a:lnTo>
                  <a:lnTo>
                    <a:pt x="1797" y="2159"/>
                  </a:lnTo>
                  <a:lnTo>
                    <a:pt x="2674" y="1282"/>
                  </a:lnTo>
                  <a:lnTo>
                    <a:pt x="26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55"/>
          <p:cNvGrpSpPr/>
          <p:nvPr/>
        </p:nvGrpSpPr>
        <p:grpSpPr>
          <a:xfrm>
            <a:off x="7048438" y="3320800"/>
            <a:ext cx="616325" cy="375050"/>
            <a:chOff x="5349725" y="2211700"/>
            <a:chExt cx="616325" cy="375050"/>
          </a:xfrm>
        </p:grpSpPr>
        <p:sp>
          <p:nvSpPr>
            <p:cNvPr id="785" name="Google Shape;785;p55"/>
            <p:cNvSpPr/>
            <p:nvPr/>
          </p:nvSpPr>
          <p:spPr>
            <a:xfrm>
              <a:off x="5349725" y="2308025"/>
              <a:ext cx="154150" cy="154125"/>
            </a:xfrm>
            <a:custGeom>
              <a:avLst/>
              <a:gdLst/>
              <a:ahLst/>
              <a:cxnLst/>
              <a:rect l="l" t="t" r="r" b="b"/>
              <a:pathLst>
                <a:path w="6166" h="6165" extrusionOk="0">
                  <a:moveTo>
                    <a:pt x="3081" y="1901"/>
                  </a:moveTo>
                  <a:cubicBezTo>
                    <a:pt x="3732" y="1901"/>
                    <a:pt x="4261" y="2430"/>
                    <a:pt x="4261" y="3080"/>
                  </a:cubicBezTo>
                  <a:cubicBezTo>
                    <a:pt x="4261" y="3732"/>
                    <a:pt x="3732" y="4261"/>
                    <a:pt x="3081" y="4261"/>
                  </a:cubicBezTo>
                  <a:cubicBezTo>
                    <a:pt x="2430" y="4261"/>
                    <a:pt x="1901" y="3732"/>
                    <a:pt x="1901" y="3080"/>
                  </a:cubicBezTo>
                  <a:cubicBezTo>
                    <a:pt x="1901" y="2430"/>
                    <a:pt x="2430" y="1901"/>
                    <a:pt x="3081" y="1901"/>
                  </a:cubicBezTo>
                  <a:close/>
                  <a:moveTo>
                    <a:pt x="2719" y="1"/>
                  </a:moveTo>
                  <a:lnTo>
                    <a:pt x="2719" y="1215"/>
                  </a:lnTo>
                  <a:cubicBezTo>
                    <a:pt x="2465" y="1264"/>
                    <a:pt x="2225" y="1365"/>
                    <a:pt x="2016" y="1504"/>
                  </a:cubicBezTo>
                  <a:lnTo>
                    <a:pt x="1157" y="648"/>
                  </a:lnTo>
                  <a:lnTo>
                    <a:pt x="648" y="1156"/>
                  </a:lnTo>
                  <a:lnTo>
                    <a:pt x="1504" y="2015"/>
                  </a:lnTo>
                  <a:cubicBezTo>
                    <a:pt x="1365" y="2224"/>
                    <a:pt x="1264" y="2465"/>
                    <a:pt x="1216" y="2719"/>
                  </a:cubicBezTo>
                  <a:lnTo>
                    <a:pt x="1" y="2719"/>
                  </a:lnTo>
                  <a:lnTo>
                    <a:pt x="1" y="3443"/>
                  </a:lnTo>
                  <a:lnTo>
                    <a:pt x="1216" y="3443"/>
                  </a:lnTo>
                  <a:cubicBezTo>
                    <a:pt x="1264" y="3700"/>
                    <a:pt x="1365" y="3937"/>
                    <a:pt x="1504" y="4145"/>
                  </a:cubicBezTo>
                  <a:lnTo>
                    <a:pt x="648" y="5006"/>
                  </a:lnTo>
                  <a:lnTo>
                    <a:pt x="1157" y="5517"/>
                  </a:lnTo>
                  <a:lnTo>
                    <a:pt x="2016" y="4657"/>
                  </a:lnTo>
                  <a:cubicBezTo>
                    <a:pt x="2225" y="4797"/>
                    <a:pt x="2465" y="4897"/>
                    <a:pt x="2719" y="4950"/>
                  </a:cubicBezTo>
                  <a:lnTo>
                    <a:pt x="2719" y="6164"/>
                  </a:lnTo>
                  <a:lnTo>
                    <a:pt x="3443" y="6164"/>
                  </a:lnTo>
                  <a:lnTo>
                    <a:pt x="3443" y="4950"/>
                  </a:lnTo>
                  <a:cubicBezTo>
                    <a:pt x="3701" y="4897"/>
                    <a:pt x="3937" y="4797"/>
                    <a:pt x="4146" y="4657"/>
                  </a:cubicBezTo>
                  <a:lnTo>
                    <a:pt x="5006" y="5517"/>
                  </a:lnTo>
                  <a:lnTo>
                    <a:pt x="5518" y="5006"/>
                  </a:lnTo>
                  <a:lnTo>
                    <a:pt x="4657" y="4145"/>
                  </a:lnTo>
                  <a:cubicBezTo>
                    <a:pt x="4797" y="3937"/>
                    <a:pt x="4898" y="3700"/>
                    <a:pt x="4950" y="3443"/>
                  </a:cubicBezTo>
                  <a:lnTo>
                    <a:pt x="6165" y="3443"/>
                  </a:lnTo>
                  <a:lnTo>
                    <a:pt x="6165" y="2719"/>
                  </a:lnTo>
                  <a:lnTo>
                    <a:pt x="4950" y="2719"/>
                  </a:lnTo>
                  <a:cubicBezTo>
                    <a:pt x="4898" y="2465"/>
                    <a:pt x="4797" y="2224"/>
                    <a:pt x="4657" y="2015"/>
                  </a:cubicBezTo>
                  <a:lnTo>
                    <a:pt x="5518" y="1156"/>
                  </a:lnTo>
                  <a:lnTo>
                    <a:pt x="5006" y="648"/>
                  </a:lnTo>
                  <a:lnTo>
                    <a:pt x="4146" y="1504"/>
                  </a:lnTo>
                  <a:cubicBezTo>
                    <a:pt x="3937" y="1365"/>
                    <a:pt x="3701" y="1264"/>
                    <a:pt x="3443" y="1215"/>
                  </a:cubicBezTo>
                  <a:lnTo>
                    <a:pt x="34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417075" y="2375975"/>
              <a:ext cx="19350" cy="18125"/>
            </a:xfrm>
            <a:custGeom>
              <a:avLst/>
              <a:gdLst/>
              <a:ahLst/>
              <a:cxnLst/>
              <a:rect l="l" t="t" r="r" b="b"/>
              <a:pathLst>
                <a:path w="774" h="725" extrusionOk="0">
                  <a:moveTo>
                    <a:pt x="0" y="1"/>
                  </a:moveTo>
                  <a:lnTo>
                    <a:pt x="0" y="725"/>
                  </a:lnTo>
                  <a:lnTo>
                    <a:pt x="773" y="725"/>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5734925" y="2250250"/>
              <a:ext cx="154125" cy="154025"/>
            </a:xfrm>
            <a:custGeom>
              <a:avLst/>
              <a:gdLst/>
              <a:ahLst/>
              <a:cxnLst/>
              <a:rect l="l" t="t" r="r" b="b"/>
              <a:pathLst>
                <a:path w="6165" h="6161" extrusionOk="0">
                  <a:moveTo>
                    <a:pt x="3081" y="1901"/>
                  </a:moveTo>
                  <a:cubicBezTo>
                    <a:pt x="3732" y="1901"/>
                    <a:pt x="4261" y="2430"/>
                    <a:pt x="4261" y="3081"/>
                  </a:cubicBezTo>
                  <a:cubicBezTo>
                    <a:pt x="4261" y="3732"/>
                    <a:pt x="3732" y="4260"/>
                    <a:pt x="3081" y="4260"/>
                  </a:cubicBezTo>
                  <a:cubicBezTo>
                    <a:pt x="2431" y="4260"/>
                    <a:pt x="1901" y="3732"/>
                    <a:pt x="1901" y="3081"/>
                  </a:cubicBezTo>
                  <a:cubicBezTo>
                    <a:pt x="1901" y="2430"/>
                    <a:pt x="2431" y="1901"/>
                    <a:pt x="3081" y="1901"/>
                  </a:cubicBezTo>
                  <a:close/>
                  <a:moveTo>
                    <a:pt x="2723" y="0"/>
                  </a:moveTo>
                  <a:lnTo>
                    <a:pt x="2723" y="1215"/>
                  </a:lnTo>
                  <a:cubicBezTo>
                    <a:pt x="2465" y="1264"/>
                    <a:pt x="2225" y="1365"/>
                    <a:pt x="2016" y="1504"/>
                  </a:cubicBezTo>
                  <a:lnTo>
                    <a:pt x="1160" y="648"/>
                  </a:lnTo>
                  <a:lnTo>
                    <a:pt x="648" y="1156"/>
                  </a:lnTo>
                  <a:lnTo>
                    <a:pt x="1508" y="2016"/>
                  </a:lnTo>
                  <a:cubicBezTo>
                    <a:pt x="1366" y="2225"/>
                    <a:pt x="1265" y="2464"/>
                    <a:pt x="1215" y="2718"/>
                  </a:cubicBezTo>
                  <a:lnTo>
                    <a:pt x="1" y="2718"/>
                  </a:lnTo>
                  <a:lnTo>
                    <a:pt x="1" y="3443"/>
                  </a:lnTo>
                  <a:lnTo>
                    <a:pt x="1215" y="3443"/>
                  </a:lnTo>
                  <a:cubicBezTo>
                    <a:pt x="1265" y="3697"/>
                    <a:pt x="1366" y="3937"/>
                    <a:pt x="1508" y="4146"/>
                  </a:cubicBezTo>
                  <a:lnTo>
                    <a:pt x="648" y="5005"/>
                  </a:lnTo>
                  <a:lnTo>
                    <a:pt x="1160" y="5517"/>
                  </a:lnTo>
                  <a:lnTo>
                    <a:pt x="2016" y="4657"/>
                  </a:lnTo>
                  <a:cubicBezTo>
                    <a:pt x="2225" y="4797"/>
                    <a:pt x="2465" y="4898"/>
                    <a:pt x="2723" y="4950"/>
                  </a:cubicBezTo>
                  <a:lnTo>
                    <a:pt x="2723" y="6161"/>
                  </a:lnTo>
                  <a:lnTo>
                    <a:pt x="3443" y="6161"/>
                  </a:lnTo>
                  <a:lnTo>
                    <a:pt x="3443" y="4950"/>
                  </a:lnTo>
                  <a:cubicBezTo>
                    <a:pt x="3700" y="4898"/>
                    <a:pt x="3938" y="4797"/>
                    <a:pt x="4146" y="4657"/>
                  </a:cubicBezTo>
                  <a:lnTo>
                    <a:pt x="5006" y="5517"/>
                  </a:lnTo>
                  <a:lnTo>
                    <a:pt x="5517" y="5005"/>
                  </a:lnTo>
                  <a:lnTo>
                    <a:pt x="4658" y="4146"/>
                  </a:lnTo>
                  <a:cubicBezTo>
                    <a:pt x="4800" y="3937"/>
                    <a:pt x="4902" y="3697"/>
                    <a:pt x="4950" y="3443"/>
                  </a:cubicBezTo>
                  <a:lnTo>
                    <a:pt x="6165" y="3443"/>
                  </a:lnTo>
                  <a:lnTo>
                    <a:pt x="6165" y="2718"/>
                  </a:lnTo>
                  <a:lnTo>
                    <a:pt x="4950" y="2718"/>
                  </a:lnTo>
                  <a:cubicBezTo>
                    <a:pt x="4902" y="2464"/>
                    <a:pt x="4800" y="2225"/>
                    <a:pt x="4658" y="2016"/>
                  </a:cubicBezTo>
                  <a:lnTo>
                    <a:pt x="5517" y="1156"/>
                  </a:lnTo>
                  <a:lnTo>
                    <a:pt x="5006" y="648"/>
                  </a:lnTo>
                  <a:lnTo>
                    <a:pt x="4146" y="1504"/>
                  </a:lnTo>
                  <a:cubicBezTo>
                    <a:pt x="3938" y="1365"/>
                    <a:pt x="3700" y="1264"/>
                    <a:pt x="3443" y="1215"/>
                  </a:cubicBezTo>
                  <a:lnTo>
                    <a:pt x="3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5802350" y="2318200"/>
              <a:ext cx="19275" cy="18125"/>
            </a:xfrm>
            <a:custGeom>
              <a:avLst/>
              <a:gdLst/>
              <a:ahLst/>
              <a:cxnLst/>
              <a:rect l="l" t="t" r="r" b="b"/>
              <a:pathLst>
                <a:path w="771" h="725" extrusionOk="0">
                  <a:moveTo>
                    <a:pt x="1" y="0"/>
                  </a:moveTo>
                  <a:lnTo>
                    <a:pt x="1" y="725"/>
                  </a:lnTo>
                  <a:lnTo>
                    <a:pt x="770" y="725"/>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5471375" y="2295150"/>
              <a:ext cx="373050" cy="291600"/>
            </a:xfrm>
            <a:custGeom>
              <a:avLst/>
              <a:gdLst/>
              <a:ahLst/>
              <a:cxnLst/>
              <a:rect l="l" t="t" r="r" b="b"/>
              <a:pathLst>
                <a:path w="14922" h="11664" extrusionOk="0">
                  <a:moveTo>
                    <a:pt x="7460" y="0"/>
                  </a:moveTo>
                  <a:cubicBezTo>
                    <a:pt x="7084" y="0"/>
                    <a:pt x="6729" y="188"/>
                    <a:pt x="6520" y="505"/>
                  </a:cubicBezTo>
                  <a:lnTo>
                    <a:pt x="3307" y="5322"/>
                  </a:lnTo>
                  <a:lnTo>
                    <a:pt x="3910" y="5722"/>
                  </a:lnTo>
                  <a:lnTo>
                    <a:pt x="7121" y="906"/>
                  </a:lnTo>
                  <a:cubicBezTo>
                    <a:pt x="7198" y="790"/>
                    <a:pt x="7320" y="724"/>
                    <a:pt x="7460" y="724"/>
                  </a:cubicBezTo>
                  <a:cubicBezTo>
                    <a:pt x="7598" y="724"/>
                    <a:pt x="7724" y="790"/>
                    <a:pt x="7800" y="906"/>
                  </a:cubicBezTo>
                  <a:lnTo>
                    <a:pt x="14065" y="10303"/>
                  </a:lnTo>
                  <a:cubicBezTo>
                    <a:pt x="14152" y="10432"/>
                    <a:pt x="14159" y="10588"/>
                    <a:pt x="14086" y="10724"/>
                  </a:cubicBezTo>
                  <a:cubicBezTo>
                    <a:pt x="14013" y="10859"/>
                    <a:pt x="13881" y="10939"/>
                    <a:pt x="13724" y="10939"/>
                  </a:cubicBezTo>
                  <a:lnTo>
                    <a:pt x="1195" y="10939"/>
                  </a:lnTo>
                  <a:cubicBezTo>
                    <a:pt x="1041" y="10939"/>
                    <a:pt x="909" y="10859"/>
                    <a:pt x="836" y="10724"/>
                  </a:cubicBezTo>
                  <a:cubicBezTo>
                    <a:pt x="763" y="10588"/>
                    <a:pt x="770" y="10432"/>
                    <a:pt x="856" y="10303"/>
                  </a:cubicBezTo>
                  <a:lnTo>
                    <a:pt x="3394" y="6491"/>
                  </a:lnTo>
                  <a:lnTo>
                    <a:pt x="2795" y="6091"/>
                  </a:lnTo>
                  <a:lnTo>
                    <a:pt x="255" y="9902"/>
                  </a:lnTo>
                  <a:cubicBezTo>
                    <a:pt x="21" y="10250"/>
                    <a:pt x="0" y="10696"/>
                    <a:pt x="199" y="11065"/>
                  </a:cubicBezTo>
                  <a:cubicBezTo>
                    <a:pt x="394" y="11434"/>
                    <a:pt x="777" y="11664"/>
                    <a:pt x="1195" y="11664"/>
                  </a:cubicBezTo>
                  <a:lnTo>
                    <a:pt x="13724" y="11664"/>
                  </a:lnTo>
                  <a:cubicBezTo>
                    <a:pt x="14145" y="11664"/>
                    <a:pt x="14525" y="11434"/>
                    <a:pt x="14723" y="11065"/>
                  </a:cubicBezTo>
                  <a:cubicBezTo>
                    <a:pt x="14921" y="10696"/>
                    <a:pt x="14901" y="10250"/>
                    <a:pt x="14668" y="9902"/>
                  </a:cubicBezTo>
                  <a:lnTo>
                    <a:pt x="8403" y="505"/>
                  </a:lnTo>
                  <a:cubicBezTo>
                    <a:pt x="8194" y="188"/>
                    <a:pt x="7839" y="0"/>
                    <a:pt x="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5525425" y="2349525"/>
              <a:ext cx="264950" cy="198675"/>
            </a:xfrm>
            <a:custGeom>
              <a:avLst/>
              <a:gdLst/>
              <a:ahLst/>
              <a:cxnLst/>
              <a:rect l="l" t="t" r="r" b="b"/>
              <a:pathLst>
                <a:path w="10598" h="7947" extrusionOk="0">
                  <a:moveTo>
                    <a:pt x="5298" y="0"/>
                  </a:moveTo>
                  <a:lnTo>
                    <a:pt x="0" y="7947"/>
                  </a:lnTo>
                  <a:lnTo>
                    <a:pt x="6839" y="7947"/>
                  </a:lnTo>
                  <a:lnTo>
                    <a:pt x="6839" y="7222"/>
                  </a:lnTo>
                  <a:lnTo>
                    <a:pt x="1351" y="7222"/>
                  </a:lnTo>
                  <a:lnTo>
                    <a:pt x="5298" y="1303"/>
                  </a:lnTo>
                  <a:lnTo>
                    <a:pt x="9248" y="7222"/>
                  </a:lnTo>
                  <a:lnTo>
                    <a:pt x="7611" y="7222"/>
                  </a:lnTo>
                  <a:lnTo>
                    <a:pt x="7611" y="7947"/>
                  </a:lnTo>
                  <a:lnTo>
                    <a:pt x="10598" y="7947"/>
                  </a:lnTo>
                  <a:lnTo>
                    <a:pt x="5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5648875" y="2423575"/>
              <a:ext cx="18050" cy="57800"/>
            </a:xfrm>
            <a:custGeom>
              <a:avLst/>
              <a:gdLst/>
              <a:ahLst/>
              <a:cxnLst/>
              <a:rect l="l" t="t" r="r" b="b"/>
              <a:pathLst>
                <a:path w="722" h="2312" extrusionOk="0">
                  <a:moveTo>
                    <a:pt x="0" y="0"/>
                  </a:moveTo>
                  <a:lnTo>
                    <a:pt x="0" y="2312"/>
                  </a:lnTo>
                  <a:lnTo>
                    <a:pt x="721" y="2312"/>
                  </a:lnTo>
                  <a:lnTo>
                    <a:pt x="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5"/>
            <p:cNvSpPr/>
            <p:nvPr/>
          </p:nvSpPr>
          <p:spPr>
            <a:xfrm>
              <a:off x="5648875" y="2500600"/>
              <a:ext cx="18050" cy="19325"/>
            </a:xfrm>
            <a:custGeom>
              <a:avLst/>
              <a:gdLst/>
              <a:ahLst/>
              <a:cxnLst/>
              <a:rect l="l" t="t" r="r" b="b"/>
              <a:pathLst>
                <a:path w="722" h="773" extrusionOk="0">
                  <a:moveTo>
                    <a:pt x="0" y="0"/>
                  </a:moveTo>
                  <a:lnTo>
                    <a:pt x="0" y="773"/>
                  </a:lnTo>
                  <a:lnTo>
                    <a:pt x="721" y="773"/>
                  </a:lnTo>
                  <a:lnTo>
                    <a:pt x="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5513400" y="2211700"/>
              <a:ext cx="96350" cy="96350"/>
            </a:xfrm>
            <a:custGeom>
              <a:avLst/>
              <a:gdLst/>
              <a:ahLst/>
              <a:cxnLst/>
              <a:rect l="l" t="t" r="r" b="b"/>
              <a:pathLst>
                <a:path w="3854" h="3854" extrusionOk="0">
                  <a:moveTo>
                    <a:pt x="1929" y="1518"/>
                  </a:moveTo>
                  <a:cubicBezTo>
                    <a:pt x="2152" y="1518"/>
                    <a:pt x="2336" y="1699"/>
                    <a:pt x="2336" y="1926"/>
                  </a:cubicBezTo>
                  <a:cubicBezTo>
                    <a:pt x="2336" y="2151"/>
                    <a:pt x="2152" y="2336"/>
                    <a:pt x="1929" y="2336"/>
                  </a:cubicBezTo>
                  <a:cubicBezTo>
                    <a:pt x="1702" y="2336"/>
                    <a:pt x="1518" y="2151"/>
                    <a:pt x="1518" y="1926"/>
                  </a:cubicBezTo>
                  <a:cubicBezTo>
                    <a:pt x="1518" y="1699"/>
                    <a:pt x="1702" y="1518"/>
                    <a:pt x="1929" y="1518"/>
                  </a:cubicBezTo>
                  <a:close/>
                  <a:moveTo>
                    <a:pt x="1567" y="0"/>
                  </a:moveTo>
                  <a:lnTo>
                    <a:pt x="1567" y="853"/>
                  </a:lnTo>
                  <a:cubicBezTo>
                    <a:pt x="1518" y="871"/>
                    <a:pt x="1469" y="892"/>
                    <a:pt x="1424" y="912"/>
                  </a:cubicBezTo>
                  <a:lnTo>
                    <a:pt x="822" y="310"/>
                  </a:lnTo>
                  <a:lnTo>
                    <a:pt x="311" y="819"/>
                  </a:lnTo>
                  <a:lnTo>
                    <a:pt x="913" y="1424"/>
                  </a:lnTo>
                  <a:cubicBezTo>
                    <a:pt x="892" y="1470"/>
                    <a:pt x="871" y="1518"/>
                    <a:pt x="857" y="1566"/>
                  </a:cubicBezTo>
                  <a:lnTo>
                    <a:pt x="1" y="1566"/>
                  </a:lnTo>
                  <a:lnTo>
                    <a:pt x="1" y="2287"/>
                  </a:lnTo>
                  <a:lnTo>
                    <a:pt x="857" y="2287"/>
                  </a:lnTo>
                  <a:cubicBezTo>
                    <a:pt x="871" y="2336"/>
                    <a:pt x="892" y="2385"/>
                    <a:pt x="913" y="2430"/>
                  </a:cubicBezTo>
                  <a:lnTo>
                    <a:pt x="311" y="3032"/>
                  </a:lnTo>
                  <a:lnTo>
                    <a:pt x="822" y="3544"/>
                  </a:lnTo>
                  <a:lnTo>
                    <a:pt x="1424" y="2938"/>
                  </a:lnTo>
                  <a:cubicBezTo>
                    <a:pt x="1469" y="2962"/>
                    <a:pt x="1518" y="2983"/>
                    <a:pt x="1567" y="2997"/>
                  </a:cubicBezTo>
                  <a:lnTo>
                    <a:pt x="1567" y="3854"/>
                  </a:lnTo>
                  <a:lnTo>
                    <a:pt x="2287" y="3854"/>
                  </a:lnTo>
                  <a:lnTo>
                    <a:pt x="2287" y="2997"/>
                  </a:lnTo>
                  <a:cubicBezTo>
                    <a:pt x="2336" y="2983"/>
                    <a:pt x="2385" y="2962"/>
                    <a:pt x="2430" y="2938"/>
                  </a:cubicBezTo>
                  <a:lnTo>
                    <a:pt x="3035" y="3544"/>
                  </a:lnTo>
                  <a:lnTo>
                    <a:pt x="3544" y="3032"/>
                  </a:lnTo>
                  <a:lnTo>
                    <a:pt x="2942" y="2430"/>
                  </a:lnTo>
                  <a:cubicBezTo>
                    <a:pt x="2963" y="2385"/>
                    <a:pt x="2984" y="2336"/>
                    <a:pt x="3001" y="2287"/>
                  </a:cubicBezTo>
                  <a:lnTo>
                    <a:pt x="3853" y="2287"/>
                  </a:lnTo>
                  <a:lnTo>
                    <a:pt x="3853" y="1566"/>
                  </a:lnTo>
                  <a:lnTo>
                    <a:pt x="3001" y="1566"/>
                  </a:lnTo>
                  <a:cubicBezTo>
                    <a:pt x="2984" y="1518"/>
                    <a:pt x="2963" y="1470"/>
                    <a:pt x="2942" y="1424"/>
                  </a:cubicBezTo>
                  <a:lnTo>
                    <a:pt x="3544" y="819"/>
                  </a:lnTo>
                  <a:lnTo>
                    <a:pt x="3035" y="310"/>
                  </a:lnTo>
                  <a:lnTo>
                    <a:pt x="2430" y="912"/>
                  </a:lnTo>
                  <a:cubicBezTo>
                    <a:pt x="2385" y="892"/>
                    <a:pt x="2336" y="871"/>
                    <a:pt x="2287" y="853"/>
                  </a:cubicBezTo>
                  <a:lnTo>
                    <a:pt x="2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5869700" y="2404250"/>
              <a:ext cx="96350" cy="96375"/>
            </a:xfrm>
            <a:custGeom>
              <a:avLst/>
              <a:gdLst/>
              <a:ahLst/>
              <a:cxnLst/>
              <a:rect l="l" t="t" r="r" b="b"/>
              <a:pathLst>
                <a:path w="3854" h="3855" extrusionOk="0">
                  <a:moveTo>
                    <a:pt x="1929" y="1518"/>
                  </a:moveTo>
                  <a:cubicBezTo>
                    <a:pt x="2155" y="1518"/>
                    <a:pt x="2336" y="1703"/>
                    <a:pt x="2336" y="1929"/>
                  </a:cubicBezTo>
                  <a:cubicBezTo>
                    <a:pt x="2336" y="2155"/>
                    <a:pt x="2155" y="2340"/>
                    <a:pt x="1929" y="2340"/>
                  </a:cubicBezTo>
                  <a:cubicBezTo>
                    <a:pt x="1702" y="2340"/>
                    <a:pt x="1518" y="2155"/>
                    <a:pt x="1518" y="1929"/>
                  </a:cubicBezTo>
                  <a:cubicBezTo>
                    <a:pt x="1518" y="1703"/>
                    <a:pt x="1702" y="1518"/>
                    <a:pt x="1929" y="1518"/>
                  </a:cubicBezTo>
                  <a:close/>
                  <a:moveTo>
                    <a:pt x="1566" y="1"/>
                  </a:moveTo>
                  <a:lnTo>
                    <a:pt x="1566" y="857"/>
                  </a:lnTo>
                  <a:cubicBezTo>
                    <a:pt x="1518" y="874"/>
                    <a:pt x="1473" y="892"/>
                    <a:pt x="1424" y="916"/>
                  </a:cubicBezTo>
                  <a:lnTo>
                    <a:pt x="823" y="311"/>
                  </a:lnTo>
                  <a:lnTo>
                    <a:pt x="311" y="823"/>
                  </a:lnTo>
                  <a:lnTo>
                    <a:pt x="916" y="1424"/>
                  </a:lnTo>
                  <a:cubicBezTo>
                    <a:pt x="892" y="1473"/>
                    <a:pt x="875" y="1518"/>
                    <a:pt x="857" y="1567"/>
                  </a:cubicBezTo>
                  <a:lnTo>
                    <a:pt x="1" y="1567"/>
                  </a:lnTo>
                  <a:lnTo>
                    <a:pt x="1" y="2291"/>
                  </a:lnTo>
                  <a:lnTo>
                    <a:pt x="857" y="2291"/>
                  </a:lnTo>
                  <a:cubicBezTo>
                    <a:pt x="875" y="2340"/>
                    <a:pt x="892" y="2385"/>
                    <a:pt x="916" y="2431"/>
                  </a:cubicBezTo>
                  <a:lnTo>
                    <a:pt x="311" y="3036"/>
                  </a:lnTo>
                  <a:lnTo>
                    <a:pt x="823" y="3547"/>
                  </a:lnTo>
                  <a:lnTo>
                    <a:pt x="1424" y="2942"/>
                  </a:lnTo>
                  <a:cubicBezTo>
                    <a:pt x="1473" y="2966"/>
                    <a:pt x="1518" y="2984"/>
                    <a:pt x="1566" y="3001"/>
                  </a:cubicBezTo>
                  <a:lnTo>
                    <a:pt x="1566" y="3854"/>
                  </a:lnTo>
                  <a:lnTo>
                    <a:pt x="2290" y="3854"/>
                  </a:lnTo>
                  <a:lnTo>
                    <a:pt x="2290" y="3001"/>
                  </a:lnTo>
                  <a:cubicBezTo>
                    <a:pt x="2339" y="2984"/>
                    <a:pt x="2385" y="2966"/>
                    <a:pt x="2430" y="2942"/>
                  </a:cubicBezTo>
                  <a:lnTo>
                    <a:pt x="3036" y="3547"/>
                  </a:lnTo>
                  <a:lnTo>
                    <a:pt x="3547" y="3036"/>
                  </a:lnTo>
                  <a:lnTo>
                    <a:pt x="2941" y="2431"/>
                  </a:lnTo>
                  <a:cubicBezTo>
                    <a:pt x="2965" y="2385"/>
                    <a:pt x="2983" y="2340"/>
                    <a:pt x="3000" y="2291"/>
                  </a:cubicBezTo>
                  <a:lnTo>
                    <a:pt x="3853" y="2291"/>
                  </a:lnTo>
                  <a:lnTo>
                    <a:pt x="3853" y="1567"/>
                  </a:lnTo>
                  <a:lnTo>
                    <a:pt x="3000" y="1567"/>
                  </a:lnTo>
                  <a:cubicBezTo>
                    <a:pt x="2983" y="1518"/>
                    <a:pt x="2965" y="1473"/>
                    <a:pt x="2941" y="1424"/>
                  </a:cubicBezTo>
                  <a:lnTo>
                    <a:pt x="3547" y="823"/>
                  </a:lnTo>
                  <a:lnTo>
                    <a:pt x="3036" y="311"/>
                  </a:lnTo>
                  <a:lnTo>
                    <a:pt x="2430" y="916"/>
                  </a:lnTo>
                  <a:cubicBezTo>
                    <a:pt x="2385" y="892"/>
                    <a:pt x="2339" y="874"/>
                    <a:pt x="2290" y="857"/>
                  </a:cubicBezTo>
                  <a:lnTo>
                    <a:pt x="2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5"/>
          <p:cNvGrpSpPr/>
          <p:nvPr/>
        </p:nvGrpSpPr>
        <p:grpSpPr>
          <a:xfrm>
            <a:off x="4263788" y="3306688"/>
            <a:ext cx="616325" cy="403275"/>
            <a:chOff x="5349725" y="1268525"/>
            <a:chExt cx="616325" cy="403275"/>
          </a:xfrm>
        </p:grpSpPr>
        <p:sp>
          <p:nvSpPr>
            <p:cNvPr id="796" name="Google Shape;796;p55"/>
            <p:cNvSpPr/>
            <p:nvPr/>
          </p:nvSpPr>
          <p:spPr>
            <a:xfrm>
              <a:off x="5417700" y="1268525"/>
              <a:ext cx="477625" cy="403275"/>
            </a:xfrm>
            <a:custGeom>
              <a:avLst/>
              <a:gdLst/>
              <a:ahLst/>
              <a:cxnLst/>
              <a:rect l="l" t="t" r="r" b="b"/>
              <a:pathLst>
                <a:path w="19105" h="16131" extrusionOk="0">
                  <a:moveTo>
                    <a:pt x="8092" y="0"/>
                  </a:moveTo>
                  <a:lnTo>
                    <a:pt x="8092" y="6759"/>
                  </a:lnTo>
                  <a:lnTo>
                    <a:pt x="6888" y="7963"/>
                  </a:lnTo>
                  <a:lnTo>
                    <a:pt x="6888" y="6164"/>
                  </a:lnTo>
                  <a:lnTo>
                    <a:pt x="3446" y="6164"/>
                  </a:lnTo>
                  <a:cubicBezTo>
                    <a:pt x="1546" y="6164"/>
                    <a:pt x="0" y="7709"/>
                    <a:pt x="0" y="9606"/>
                  </a:cubicBezTo>
                  <a:lnTo>
                    <a:pt x="0" y="16131"/>
                  </a:lnTo>
                  <a:lnTo>
                    <a:pt x="3446" y="16131"/>
                  </a:lnTo>
                  <a:cubicBezTo>
                    <a:pt x="5342" y="16131"/>
                    <a:pt x="6888" y="14586"/>
                    <a:pt x="6888" y="12689"/>
                  </a:cubicBezTo>
                  <a:lnTo>
                    <a:pt x="6888" y="11298"/>
                  </a:lnTo>
                  <a:lnTo>
                    <a:pt x="9607" y="8576"/>
                  </a:lnTo>
                  <a:lnTo>
                    <a:pt x="12328" y="11298"/>
                  </a:lnTo>
                  <a:lnTo>
                    <a:pt x="12328" y="12689"/>
                  </a:lnTo>
                  <a:cubicBezTo>
                    <a:pt x="12328" y="14586"/>
                    <a:pt x="13873" y="16131"/>
                    <a:pt x="15770" y="16131"/>
                  </a:cubicBezTo>
                  <a:lnTo>
                    <a:pt x="17698" y="16131"/>
                  </a:lnTo>
                  <a:lnTo>
                    <a:pt x="17698" y="15408"/>
                  </a:lnTo>
                  <a:lnTo>
                    <a:pt x="15770" y="15408"/>
                  </a:lnTo>
                  <a:cubicBezTo>
                    <a:pt x="14270" y="15408"/>
                    <a:pt x="13052" y="14190"/>
                    <a:pt x="13052" y="12689"/>
                  </a:cubicBezTo>
                  <a:lnTo>
                    <a:pt x="13052" y="12018"/>
                  </a:lnTo>
                  <a:lnTo>
                    <a:pt x="13591" y="12558"/>
                  </a:lnTo>
                  <a:lnTo>
                    <a:pt x="14100" y="12046"/>
                  </a:lnTo>
                  <a:lnTo>
                    <a:pt x="9607" y="7556"/>
                  </a:lnTo>
                  <a:lnTo>
                    <a:pt x="5117" y="12046"/>
                  </a:lnTo>
                  <a:lnTo>
                    <a:pt x="5625" y="12558"/>
                  </a:lnTo>
                  <a:lnTo>
                    <a:pt x="6164" y="12018"/>
                  </a:lnTo>
                  <a:lnTo>
                    <a:pt x="6164" y="12689"/>
                  </a:lnTo>
                  <a:cubicBezTo>
                    <a:pt x="6164" y="14190"/>
                    <a:pt x="4946" y="15408"/>
                    <a:pt x="3446" y="15408"/>
                  </a:cubicBezTo>
                  <a:lnTo>
                    <a:pt x="724" y="15408"/>
                  </a:lnTo>
                  <a:lnTo>
                    <a:pt x="724" y="9606"/>
                  </a:lnTo>
                  <a:cubicBezTo>
                    <a:pt x="724" y="8106"/>
                    <a:pt x="1946" y="6884"/>
                    <a:pt x="3446" y="6884"/>
                  </a:cubicBezTo>
                  <a:lnTo>
                    <a:pt x="6164" y="6884"/>
                  </a:lnTo>
                  <a:lnTo>
                    <a:pt x="6164" y="8687"/>
                  </a:lnTo>
                  <a:lnTo>
                    <a:pt x="3961" y="10890"/>
                  </a:lnTo>
                  <a:lnTo>
                    <a:pt x="4469" y="11402"/>
                  </a:lnTo>
                  <a:lnTo>
                    <a:pt x="8813" y="7059"/>
                  </a:lnTo>
                  <a:lnTo>
                    <a:pt x="8813" y="720"/>
                  </a:lnTo>
                  <a:lnTo>
                    <a:pt x="10403" y="720"/>
                  </a:lnTo>
                  <a:lnTo>
                    <a:pt x="10403" y="7059"/>
                  </a:lnTo>
                  <a:lnTo>
                    <a:pt x="14747" y="11402"/>
                  </a:lnTo>
                  <a:lnTo>
                    <a:pt x="15255" y="10890"/>
                  </a:lnTo>
                  <a:lnTo>
                    <a:pt x="13052" y="8687"/>
                  </a:lnTo>
                  <a:lnTo>
                    <a:pt x="13052" y="6884"/>
                  </a:lnTo>
                  <a:lnTo>
                    <a:pt x="15770" y="6884"/>
                  </a:lnTo>
                  <a:cubicBezTo>
                    <a:pt x="17013" y="6884"/>
                    <a:pt x="18098" y="7724"/>
                    <a:pt x="18405" y="8927"/>
                  </a:cubicBezTo>
                  <a:lnTo>
                    <a:pt x="19104" y="8747"/>
                  </a:lnTo>
                  <a:cubicBezTo>
                    <a:pt x="18715" y="7226"/>
                    <a:pt x="17343" y="6164"/>
                    <a:pt x="15770" y="6164"/>
                  </a:cubicBezTo>
                  <a:lnTo>
                    <a:pt x="12328" y="6164"/>
                  </a:lnTo>
                  <a:lnTo>
                    <a:pt x="12328" y="7963"/>
                  </a:lnTo>
                  <a:lnTo>
                    <a:pt x="11124" y="6759"/>
                  </a:lnTo>
                  <a:lnTo>
                    <a:pt x="1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5"/>
            <p:cNvSpPr/>
            <p:nvPr/>
          </p:nvSpPr>
          <p:spPr>
            <a:xfrm>
              <a:off x="5811950" y="1508675"/>
              <a:ext cx="154100" cy="154100"/>
            </a:xfrm>
            <a:custGeom>
              <a:avLst/>
              <a:gdLst/>
              <a:ahLst/>
              <a:cxnLst/>
              <a:rect l="l" t="t" r="r" b="b"/>
              <a:pathLst>
                <a:path w="6164" h="6164" extrusionOk="0">
                  <a:moveTo>
                    <a:pt x="3084" y="1904"/>
                  </a:moveTo>
                  <a:cubicBezTo>
                    <a:pt x="3734" y="1904"/>
                    <a:pt x="4263" y="2433"/>
                    <a:pt x="4263" y="3083"/>
                  </a:cubicBezTo>
                  <a:cubicBezTo>
                    <a:pt x="4263" y="3731"/>
                    <a:pt x="3734" y="4264"/>
                    <a:pt x="3084" y="4264"/>
                  </a:cubicBezTo>
                  <a:cubicBezTo>
                    <a:pt x="2433" y="4264"/>
                    <a:pt x="1904" y="3731"/>
                    <a:pt x="1904" y="3083"/>
                  </a:cubicBezTo>
                  <a:cubicBezTo>
                    <a:pt x="1904" y="2433"/>
                    <a:pt x="2433" y="1904"/>
                    <a:pt x="3084" y="1904"/>
                  </a:cubicBezTo>
                  <a:close/>
                  <a:moveTo>
                    <a:pt x="2722" y="0"/>
                  </a:moveTo>
                  <a:lnTo>
                    <a:pt x="2722" y="1215"/>
                  </a:lnTo>
                  <a:cubicBezTo>
                    <a:pt x="2465" y="1263"/>
                    <a:pt x="2227" y="1364"/>
                    <a:pt x="2019" y="1507"/>
                  </a:cubicBezTo>
                  <a:lnTo>
                    <a:pt x="1159" y="648"/>
                  </a:lnTo>
                  <a:lnTo>
                    <a:pt x="648" y="1159"/>
                  </a:lnTo>
                  <a:lnTo>
                    <a:pt x="1507" y="2018"/>
                  </a:lnTo>
                  <a:cubicBezTo>
                    <a:pt x="1368" y="2227"/>
                    <a:pt x="1267" y="2465"/>
                    <a:pt x="1215" y="2722"/>
                  </a:cubicBezTo>
                  <a:lnTo>
                    <a:pt x="0" y="2722"/>
                  </a:lnTo>
                  <a:lnTo>
                    <a:pt x="0" y="3443"/>
                  </a:lnTo>
                  <a:lnTo>
                    <a:pt x="1215" y="3443"/>
                  </a:lnTo>
                  <a:cubicBezTo>
                    <a:pt x="1267" y="3700"/>
                    <a:pt x="1368" y="3936"/>
                    <a:pt x="1507" y="4145"/>
                  </a:cubicBezTo>
                  <a:lnTo>
                    <a:pt x="648" y="5005"/>
                  </a:lnTo>
                  <a:lnTo>
                    <a:pt x="1159" y="5517"/>
                  </a:lnTo>
                  <a:lnTo>
                    <a:pt x="2019" y="4657"/>
                  </a:lnTo>
                  <a:cubicBezTo>
                    <a:pt x="2227" y="4800"/>
                    <a:pt x="2465" y="4900"/>
                    <a:pt x="2722" y="4950"/>
                  </a:cubicBezTo>
                  <a:lnTo>
                    <a:pt x="2722" y="6163"/>
                  </a:lnTo>
                  <a:lnTo>
                    <a:pt x="3446" y="6163"/>
                  </a:lnTo>
                  <a:lnTo>
                    <a:pt x="3446" y="4950"/>
                  </a:lnTo>
                  <a:cubicBezTo>
                    <a:pt x="3699" y="4900"/>
                    <a:pt x="3939" y="4800"/>
                    <a:pt x="4148" y="4657"/>
                  </a:cubicBezTo>
                  <a:lnTo>
                    <a:pt x="5008" y="5517"/>
                  </a:lnTo>
                  <a:lnTo>
                    <a:pt x="5516" y="5005"/>
                  </a:lnTo>
                  <a:lnTo>
                    <a:pt x="4656" y="4145"/>
                  </a:lnTo>
                  <a:cubicBezTo>
                    <a:pt x="4799" y="3936"/>
                    <a:pt x="4900" y="3700"/>
                    <a:pt x="4949" y="3443"/>
                  </a:cubicBezTo>
                  <a:lnTo>
                    <a:pt x="6163" y="3443"/>
                  </a:lnTo>
                  <a:lnTo>
                    <a:pt x="6163" y="2722"/>
                  </a:lnTo>
                  <a:lnTo>
                    <a:pt x="4949" y="2722"/>
                  </a:lnTo>
                  <a:cubicBezTo>
                    <a:pt x="4900" y="2465"/>
                    <a:pt x="4799" y="2227"/>
                    <a:pt x="4656" y="2018"/>
                  </a:cubicBezTo>
                  <a:lnTo>
                    <a:pt x="5516" y="1159"/>
                  </a:lnTo>
                  <a:lnTo>
                    <a:pt x="5008" y="648"/>
                  </a:lnTo>
                  <a:lnTo>
                    <a:pt x="4148" y="1507"/>
                  </a:lnTo>
                  <a:cubicBezTo>
                    <a:pt x="3939" y="1364"/>
                    <a:pt x="3699" y="1263"/>
                    <a:pt x="3446" y="1215"/>
                  </a:cubicBezTo>
                  <a:lnTo>
                    <a:pt x="3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5"/>
            <p:cNvSpPr/>
            <p:nvPr/>
          </p:nvSpPr>
          <p:spPr>
            <a:xfrm>
              <a:off x="5879375" y="1576700"/>
              <a:ext cx="19325" cy="18050"/>
            </a:xfrm>
            <a:custGeom>
              <a:avLst/>
              <a:gdLst/>
              <a:ahLst/>
              <a:cxnLst/>
              <a:rect l="l" t="t" r="r" b="b"/>
              <a:pathLst>
                <a:path w="773" h="722" extrusionOk="0">
                  <a:moveTo>
                    <a:pt x="1" y="1"/>
                  </a:moveTo>
                  <a:lnTo>
                    <a:pt x="1" y="722"/>
                  </a:lnTo>
                  <a:lnTo>
                    <a:pt x="772" y="722"/>
                  </a:lnTo>
                  <a:lnTo>
                    <a:pt x="7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5"/>
            <p:cNvSpPr/>
            <p:nvPr/>
          </p:nvSpPr>
          <p:spPr>
            <a:xfrm>
              <a:off x="5349725" y="1354575"/>
              <a:ext cx="96275" cy="96350"/>
            </a:xfrm>
            <a:custGeom>
              <a:avLst/>
              <a:gdLst/>
              <a:ahLst/>
              <a:cxnLst/>
              <a:rect l="l" t="t" r="r" b="b"/>
              <a:pathLst>
                <a:path w="3851" h="3854" extrusionOk="0">
                  <a:moveTo>
                    <a:pt x="1926" y="1517"/>
                  </a:moveTo>
                  <a:cubicBezTo>
                    <a:pt x="2151" y="1517"/>
                    <a:pt x="2336" y="1702"/>
                    <a:pt x="2336" y="1928"/>
                  </a:cubicBezTo>
                  <a:cubicBezTo>
                    <a:pt x="2336" y="2151"/>
                    <a:pt x="2151" y="2335"/>
                    <a:pt x="1926" y="2335"/>
                  </a:cubicBezTo>
                  <a:cubicBezTo>
                    <a:pt x="1700" y="2335"/>
                    <a:pt x="1515" y="2151"/>
                    <a:pt x="1515" y="1928"/>
                  </a:cubicBezTo>
                  <a:cubicBezTo>
                    <a:pt x="1515" y="1702"/>
                    <a:pt x="1700" y="1517"/>
                    <a:pt x="1926" y="1517"/>
                  </a:cubicBezTo>
                  <a:close/>
                  <a:moveTo>
                    <a:pt x="1563" y="1"/>
                  </a:moveTo>
                  <a:lnTo>
                    <a:pt x="1563" y="857"/>
                  </a:lnTo>
                  <a:cubicBezTo>
                    <a:pt x="1515" y="870"/>
                    <a:pt x="1470" y="891"/>
                    <a:pt x="1425" y="912"/>
                  </a:cubicBezTo>
                  <a:lnTo>
                    <a:pt x="819" y="310"/>
                  </a:lnTo>
                  <a:lnTo>
                    <a:pt x="307" y="822"/>
                  </a:lnTo>
                  <a:lnTo>
                    <a:pt x="913" y="1424"/>
                  </a:lnTo>
                  <a:cubicBezTo>
                    <a:pt x="888" y="1469"/>
                    <a:pt x="871" y="1517"/>
                    <a:pt x="853" y="1567"/>
                  </a:cubicBezTo>
                  <a:lnTo>
                    <a:pt x="1" y="1567"/>
                  </a:lnTo>
                  <a:lnTo>
                    <a:pt x="1" y="2287"/>
                  </a:lnTo>
                  <a:lnTo>
                    <a:pt x="853" y="2287"/>
                  </a:lnTo>
                  <a:cubicBezTo>
                    <a:pt x="871" y="2335"/>
                    <a:pt x="888" y="2385"/>
                    <a:pt x="913" y="2430"/>
                  </a:cubicBezTo>
                  <a:lnTo>
                    <a:pt x="307" y="3035"/>
                  </a:lnTo>
                  <a:lnTo>
                    <a:pt x="819" y="3543"/>
                  </a:lnTo>
                  <a:lnTo>
                    <a:pt x="1425" y="2941"/>
                  </a:lnTo>
                  <a:cubicBezTo>
                    <a:pt x="1470" y="2962"/>
                    <a:pt x="1515" y="2983"/>
                    <a:pt x="1563" y="3000"/>
                  </a:cubicBezTo>
                  <a:lnTo>
                    <a:pt x="1563" y="3853"/>
                  </a:lnTo>
                  <a:lnTo>
                    <a:pt x="2288" y="3853"/>
                  </a:lnTo>
                  <a:lnTo>
                    <a:pt x="2288" y="3000"/>
                  </a:lnTo>
                  <a:cubicBezTo>
                    <a:pt x="2336" y="2983"/>
                    <a:pt x="2381" y="2962"/>
                    <a:pt x="2427" y="2941"/>
                  </a:cubicBezTo>
                  <a:lnTo>
                    <a:pt x="3033" y="3543"/>
                  </a:lnTo>
                  <a:lnTo>
                    <a:pt x="3544" y="3035"/>
                  </a:lnTo>
                  <a:lnTo>
                    <a:pt x="2938" y="2430"/>
                  </a:lnTo>
                  <a:cubicBezTo>
                    <a:pt x="2963" y="2385"/>
                    <a:pt x="2980" y="2335"/>
                    <a:pt x="2998" y="2287"/>
                  </a:cubicBezTo>
                  <a:lnTo>
                    <a:pt x="3850" y="2287"/>
                  </a:lnTo>
                  <a:lnTo>
                    <a:pt x="3850" y="1567"/>
                  </a:lnTo>
                  <a:lnTo>
                    <a:pt x="2998" y="1567"/>
                  </a:lnTo>
                  <a:cubicBezTo>
                    <a:pt x="2980" y="1517"/>
                    <a:pt x="2963" y="1469"/>
                    <a:pt x="2938" y="1424"/>
                  </a:cubicBezTo>
                  <a:lnTo>
                    <a:pt x="3544" y="822"/>
                  </a:lnTo>
                  <a:lnTo>
                    <a:pt x="3033" y="310"/>
                  </a:lnTo>
                  <a:lnTo>
                    <a:pt x="2427" y="912"/>
                  </a:lnTo>
                  <a:cubicBezTo>
                    <a:pt x="2381" y="891"/>
                    <a:pt x="2336" y="870"/>
                    <a:pt x="2288" y="857"/>
                  </a:cubicBezTo>
                  <a:lnTo>
                    <a:pt x="2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5"/>
            <p:cNvSpPr/>
            <p:nvPr/>
          </p:nvSpPr>
          <p:spPr>
            <a:xfrm>
              <a:off x="5609725" y="1566425"/>
              <a:ext cx="96350" cy="96350"/>
            </a:xfrm>
            <a:custGeom>
              <a:avLst/>
              <a:gdLst/>
              <a:ahLst/>
              <a:cxnLst/>
              <a:rect l="l" t="t" r="r" b="b"/>
              <a:pathLst>
                <a:path w="3854" h="3854" extrusionOk="0">
                  <a:moveTo>
                    <a:pt x="1926" y="1519"/>
                  </a:moveTo>
                  <a:cubicBezTo>
                    <a:pt x="2151" y="1519"/>
                    <a:pt x="2336" y="1703"/>
                    <a:pt x="2336" y="1930"/>
                  </a:cubicBezTo>
                  <a:cubicBezTo>
                    <a:pt x="2336" y="2152"/>
                    <a:pt x="2151" y="2336"/>
                    <a:pt x="1926" y="2336"/>
                  </a:cubicBezTo>
                  <a:cubicBezTo>
                    <a:pt x="1703" y="2336"/>
                    <a:pt x="1518" y="2152"/>
                    <a:pt x="1518" y="1930"/>
                  </a:cubicBezTo>
                  <a:cubicBezTo>
                    <a:pt x="1518" y="1703"/>
                    <a:pt x="1703" y="1519"/>
                    <a:pt x="1926" y="1519"/>
                  </a:cubicBezTo>
                  <a:close/>
                  <a:moveTo>
                    <a:pt x="1566" y="1"/>
                  </a:moveTo>
                  <a:lnTo>
                    <a:pt x="1566" y="857"/>
                  </a:lnTo>
                  <a:cubicBezTo>
                    <a:pt x="1518" y="871"/>
                    <a:pt x="1470" y="892"/>
                    <a:pt x="1424" y="913"/>
                  </a:cubicBezTo>
                  <a:lnTo>
                    <a:pt x="822" y="311"/>
                  </a:lnTo>
                  <a:lnTo>
                    <a:pt x="310" y="823"/>
                  </a:lnTo>
                  <a:lnTo>
                    <a:pt x="912" y="1425"/>
                  </a:lnTo>
                  <a:cubicBezTo>
                    <a:pt x="891" y="1470"/>
                    <a:pt x="871" y="1519"/>
                    <a:pt x="853" y="1567"/>
                  </a:cubicBezTo>
                  <a:lnTo>
                    <a:pt x="0" y="1567"/>
                  </a:lnTo>
                  <a:lnTo>
                    <a:pt x="0" y="2288"/>
                  </a:lnTo>
                  <a:lnTo>
                    <a:pt x="853" y="2288"/>
                  </a:lnTo>
                  <a:cubicBezTo>
                    <a:pt x="871" y="2336"/>
                    <a:pt x="891" y="2386"/>
                    <a:pt x="912" y="2431"/>
                  </a:cubicBezTo>
                  <a:lnTo>
                    <a:pt x="310" y="3036"/>
                  </a:lnTo>
                  <a:lnTo>
                    <a:pt x="822" y="3543"/>
                  </a:lnTo>
                  <a:lnTo>
                    <a:pt x="1424" y="2942"/>
                  </a:lnTo>
                  <a:cubicBezTo>
                    <a:pt x="1470" y="2963"/>
                    <a:pt x="1518" y="2984"/>
                    <a:pt x="1566" y="3001"/>
                  </a:cubicBezTo>
                  <a:lnTo>
                    <a:pt x="1566" y="3853"/>
                  </a:lnTo>
                  <a:lnTo>
                    <a:pt x="2287" y="3853"/>
                  </a:lnTo>
                  <a:lnTo>
                    <a:pt x="2287" y="3001"/>
                  </a:lnTo>
                  <a:cubicBezTo>
                    <a:pt x="2336" y="2984"/>
                    <a:pt x="2385" y="2963"/>
                    <a:pt x="2430" y="2942"/>
                  </a:cubicBezTo>
                  <a:lnTo>
                    <a:pt x="3032" y="3543"/>
                  </a:lnTo>
                  <a:lnTo>
                    <a:pt x="3544" y="3036"/>
                  </a:lnTo>
                  <a:lnTo>
                    <a:pt x="2941" y="2431"/>
                  </a:lnTo>
                  <a:cubicBezTo>
                    <a:pt x="2962" y="2386"/>
                    <a:pt x="2983" y="2336"/>
                    <a:pt x="3001" y="2288"/>
                  </a:cubicBezTo>
                  <a:lnTo>
                    <a:pt x="3854" y="2288"/>
                  </a:lnTo>
                  <a:lnTo>
                    <a:pt x="3854" y="1567"/>
                  </a:lnTo>
                  <a:lnTo>
                    <a:pt x="3001" y="1567"/>
                  </a:lnTo>
                  <a:cubicBezTo>
                    <a:pt x="2983" y="1519"/>
                    <a:pt x="2962" y="1470"/>
                    <a:pt x="2941" y="1425"/>
                  </a:cubicBezTo>
                  <a:lnTo>
                    <a:pt x="3544" y="823"/>
                  </a:lnTo>
                  <a:lnTo>
                    <a:pt x="3032" y="311"/>
                  </a:lnTo>
                  <a:lnTo>
                    <a:pt x="2430" y="913"/>
                  </a:lnTo>
                  <a:cubicBezTo>
                    <a:pt x="2385" y="892"/>
                    <a:pt x="2336" y="871"/>
                    <a:pt x="2287" y="857"/>
                  </a:cubicBezTo>
                  <a:lnTo>
                    <a:pt x="2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5"/>
            <p:cNvSpPr/>
            <p:nvPr/>
          </p:nvSpPr>
          <p:spPr>
            <a:xfrm>
              <a:off x="5783050" y="1461150"/>
              <a:ext cx="19325" cy="18050"/>
            </a:xfrm>
            <a:custGeom>
              <a:avLst/>
              <a:gdLst/>
              <a:ahLst/>
              <a:cxnLst/>
              <a:rect l="l" t="t" r="r" b="b"/>
              <a:pathLst>
                <a:path w="773" h="722" extrusionOk="0">
                  <a:moveTo>
                    <a:pt x="0" y="1"/>
                  </a:moveTo>
                  <a:lnTo>
                    <a:pt x="0" y="721"/>
                  </a:lnTo>
                  <a:lnTo>
                    <a:pt x="773" y="721"/>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5802350" y="1480400"/>
              <a:ext cx="19275" cy="18025"/>
            </a:xfrm>
            <a:custGeom>
              <a:avLst/>
              <a:gdLst/>
              <a:ahLst/>
              <a:cxnLst/>
              <a:rect l="l" t="t" r="r" b="b"/>
              <a:pathLst>
                <a:path w="771" h="721" extrusionOk="0">
                  <a:moveTo>
                    <a:pt x="1" y="0"/>
                  </a:moveTo>
                  <a:lnTo>
                    <a:pt x="1" y="720"/>
                  </a:lnTo>
                  <a:lnTo>
                    <a:pt x="770" y="720"/>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a:off x="5494175" y="1576700"/>
              <a:ext cx="19250" cy="18050"/>
            </a:xfrm>
            <a:custGeom>
              <a:avLst/>
              <a:gdLst/>
              <a:ahLst/>
              <a:cxnLst/>
              <a:rect l="l" t="t" r="r" b="b"/>
              <a:pathLst>
                <a:path w="770" h="722" extrusionOk="0">
                  <a:moveTo>
                    <a:pt x="0" y="1"/>
                  </a:moveTo>
                  <a:lnTo>
                    <a:pt x="0" y="722"/>
                  </a:lnTo>
                  <a:lnTo>
                    <a:pt x="770" y="722"/>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p:nvPr/>
          </p:nvSpPr>
          <p:spPr>
            <a:xfrm>
              <a:off x="5474850" y="1595950"/>
              <a:ext cx="19350" cy="18125"/>
            </a:xfrm>
            <a:custGeom>
              <a:avLst/>
              <a:gdLst/>
              <a:ahLst/>
              <a:cxnLst/>
              <a:rect l="l" t="t" r="r" b="b"/>
              <a:pathLst>
                <a:path w="774" h="725" extrusionOk="0">
                  <a:moveTo>
                    <a:pt x="1" y="0"/>
                  </a:moveTo>
                  <a:lnTo>
                    <a:pt x="1" y="724"/>
                  </a:lnTo>
                  <a:lnTo>
                    <a:pt x="773" y="724"/>
                  </a:ln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8"/>
        <p:cNvGrpSpPr/>
        <p:nvPr/>
      </p:nvGrpSpPr>
      <p:grpSpPr>
        <a:xfrm>
          <a:off x="0" y="0"/>
          <a:ext cx="0" cy="0"/>
          <a:chOff x="0" y="0"/>
          <a:chExt cx="0" cy="0"/>
        </a:xfrm>
      </p:grpSpPr>
      <p:sp>
        <p:nvSpPr>
          <p:cNvPr id="809" name="Google Shape;809;p56"/>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PROTECTION MEASURES FOR PEOPLE THAT ARE IN OR VISITED INFECTED AREAS</a:t>
            </a:r>
            <a:endParaRPr>
              <a:solidFill>
                <a:schemeClr val="accent1"/>
              </a:solidFill>
            </a:endParaRPr>
          </a:p>
        </p:txBody>
      </p:sp>
      <p:sp>
        <p:nvSpPr>
          <p:cNvPr id="810" name="Google Shape;810;p56"/>
          <p:cNvSpPr txBox="1">
            <a:spLocks noGrp="1"/>
          </p:cNvSpPr>
          <p:nvPr>
            <p:ph type="subTitle" idx="1"/>
          </p:nvPr>
        </p:nvSpPr>
        <p:spPr>
          <a:xfrm>
            <a:off x="730000" y="1669475"/>
            <a:ext cx="34740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01</a:t>
            </a:r>
            <a:endParaRPr/>
          </a:p>
        </p:txBody>
      </p:sp>
      <p:sp>
        <p:nvSpPr>
          <p:cNvPr id="811" name="Google Shape;811;p56"/>
          <p:cNvSpPr txBox="1">
            <a:spLocks noGrp="1"/>
          </p:cNvSpPr>
          <p:nvPr>
            <p:ph type="subTitle" idx="2"/>
          </p:nvPr>
        </p:nvSpPr>
        <p:spPr>
          <a:xfrm>
            <a:off x="4956911" y="1669475"/>
            <a:ext cx="34740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02</a:t>
            </a:r>
            <a:endParaRPr/>
          </a:p>
        </p:txBody>
      </p:sp>
      <p:sp>
        <p:nvSpPr>
          <p:cNvPr id="812" name="Google Shape;812;p56"/>
          <p:cNvSpPr txBox="1">
            <a:spLocks noGrp="1"/>
          </p:cNvSpPr>
          <p:nvPr>
            <p:ph type="subTitle" idx="3"/>
          </p:nvPr>
        </p:nvSpPr>
        <p:spPr>
          <a:xfrm>
            <a:off x="730050" y="2157029"/>
            <a:ext cx="3474000" cy="79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Stay home if you do not feel well, even if you feel mild symptoms such as headaches, slight fever and a runny nose</a:t>
            </a:r>
            <a:endParaRPr/>
          </a:p>
        </p:txBody>
      </p:sp>
      <p:sp>
        <p:nvSpPr>
          <p:cNvPr id="813" name="Google Shape;813;p56"/>
          <p:cNvSpPr txBox="1">
            <a:spLocks noGrp="1"/>
          </p:cNvSpPr>
          <p:nvPr>
            <p:ph type="subTitle" idx="4"/>
          </p:nvPr>
        </p:nvSpPr>
        <p:spPr>
          <a:xfrm>
            <a:off x="4956853" y="2157029"/>
            <a:ext cx="3474000" cy="79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If you need to go out (for example, to buy food or supplies), wear a mask to minimize the risk of infecting others</a:t>
            </a:r>
            <a:endParaRPr/>
          </a:p>
        </p:txBody>
      </p:sp>
      <p:sp>
        <p:nvSpPr>
          <p:cNvPr id="814" name="Google Shape;814;p56"/>
          <p:cNvSpPr txBox="1">
            <a:spLocks noGrp="1"/>
          </p:cNvSpPr>
          <p:nvPr>
            <p:ph type="subTitle" idx="5"/>
          </p:nvPr>
        </p:nvSpPr>
        <p:spPr>
          <a:xfrm>
            <a:off x="730000" y="3263591"/>
            <a:ext cx="34740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03</a:t>
            </a:r>
            <a:endParaRPr/>
          </a:p>
        </p:txBody>
      </p:sp>
      <p:sp>
        <p:nvSpPr>
          <p:cNvPr id="815" name="Google Shape;815;p56"/>
          <p:cNvSpPr txBox="1">
            <a:spLocks noGrp="1"/>
          </p:cNvSpPr>
          <p:nvPr>
            <p:ph type="subTitle" idx="6"/>
          </p:nvPr>
        </p:nvSpPr>
        <p:spPr>
          <a:xfrm>
            <a:off x="4956910" y="3263584"/>
            <a:ext cx="34740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04</a:t>
            </a:r>
            <a:endParaRPr/>
          </a:p>
        </p:txBody>
      </p:sp>
      <p:sp>
        <p:nvSpPr>
          <p:cNvPr id="816" name="Google Shape;816;p56"/>
          <p:cNvSpPr txBox="1">
            <a:spLocks noGrp="1"/>
          </p:cNvSpPr>
          <p:nvPr>
            <p:ph type="subTitle" idx="7"/>
          </p:nvPr>
        </p:nvSpPr>
        <p:spPr>
          <a:xfrm>
            <a:off x="730050" y="3751125"/>
            <a:ext cx="3474000" cy="79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If you have difficulty breathing and/or a high fever, seek medical advice as soon as possible</a:t>
            </a:r>
            <a:endParaRPr/>
          </a:p>
        </p:txBody>
      </p:sp>
      <p:sp>
        <p:nvSpPr>
          <p:cNvPr id="817" name="Google Shape;817;p56"/>
          <p:cNvSpPr txBox="1">
            <a:spLocks noGrp="1"/>
          </p:cNvSpPr>
          <p:nvPr>
            <p:ph type="subTitle" idx="8"/>
          </p:nvPr>
        </p:nvSpPr>
        <p:spPr>
          <a:xfrm>
            <a:off x="4956853" y="3751125"/>
            <a:ext cx="3474000" cy="79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Call your provider and inform them of any recent travel, especially to countries with reported cases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44"/>
          <p:cNvSpPr/>
          <p:nvPr/>
        </p:nvSpPr>
        <p:spPr>
          <a:xfrm>
            <a:off x="1391452" y="170975"/>
            <a:ext cx="3952200" cy="39522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4"/>
          <p:cNvSpPr txBox="1">
            <a:spLocks noGrp="1"/>
          </p:cNvSpPr>
          <p:nvPr>
            <p:ph type="title"/>
          </p:nvPr>
        </p:nvSpPr>
        <p:spPr>
          <a:xfrm>
            <a:off x="720000" y="923400"/>
            <a:ext cx="4157100" cy="329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80% OF PEOPLE RECOVER FROM THIS DISEASE WITHOUT NEEDING SPECIAL TREATMENT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43"/>
          <p:cNvSpPr txBox="1"/>
          <p:nvPr/>
        </p:nvSpPr>
        <p:spPr>
          <a:xfrm flipH="1">
            <a:off x="5232819" y="3707960"/>
            <a:ext cx="2610300" cy="6864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Anaheim"/>
                <a:ea typeface="Anaheim"/>
                <a:cs typeface="Anaheim"/>
                <a:sym typeface="Anaheim"/>
              </a:rPr>
              <a:t>Follow the instructions provided by the doctor</a:t>
            </a:r>
            <a:endParaRPr sz="1600">
              <a:solidFill>
                <a:srgbClr val="F4F2EF"/>
              </a:solidFill>
              <a:latin typeface="Anaheim"/>
              <a:ea typeface="Anaheim"/>
              <a:cs typeface="Anaheim"/>
              <a:sym typeface="Anaheim"/>
            </a:endParaRPr>
          </a:p>
        </p:txBody>
      </p:sp>
      <p:sp>
        <p:nvSpPr>
          <p:cNvPr id="372" name="Google Shape;372;p43"/>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TO DO IF YOU </a:t>
            </a:r>
            <a:r>
              <a:rPr lang="en-US" dirty="0" smtClean="0"/>
              <a:t>DON’T FEEL WELL</a:t>
            </a:r>
            <a:endParaRPr dirty="0">
              <a:solidFill>
                <a:schemeClr val="accent1"/>
              </a:solidFill>
            </a:endParaRPr>
          </a:p>
        </p:txBody>
      </p:sp>
      <p:grpSp>
        <p:nvGrpSpPr>
          <p:cNvPr id="373" name="Google Shape;373;p43"/>
          <p:cNvGrpSpPr/>
          <p:nvPr/>
        </p:nvGrpSpPr>
        <p:grpSpPr>
          <a:xfrm flipH="1">
            <a:off x="6336657" y="2917103"/>
            <a:ext cx="402600" cy="402600"/>
            <a:chOff x="4370750" y="1987928"/>
            <a:chExt cx="402600" cy="402600"/>
          </a:xfrm>
        </p:grpSpPr>
        <p:sp>
          <p:nvSpPr>
            <p:cNvPr id="374" name="Google Shape;374;p43"/>
            <p:cNvSpPr/>
            <p:nvPr/>
          </p:nvSpPr>
          <p:spPr>
            <a:xfrm>
              <a:off x="4370750" y="1987928"/>
              <a:ext cx="402600" cy="402600"/>
            </a:xfrm>
            <a:prstGeom prst="ellipse">
              <a:avLst/>
            </a:prstGeom>
            <a:solidFill>
              <a:schemeClr val="dk1">
                <a:alpha val="24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4476582" y="2093759"/>
              <a:ext cx="190800" cy="19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43"/>
          <p:cNvGrpSpPr/>
          <p:nvPr/>
        </p:nvGrpSpPr>
        <p:grpSpPr>
          <a:xfrm flipH="1">
            <a:off x="2404707" y="2917103"/>
            <a:ext cx="402600" cy="402600"/>
            <a:chOff x="4370750" y="1987928"/>
            <a:chExt cx="402600" cy="402600"/>
          </a:xfrm>
        </p:grpSpPr>
        <p:sp>
          <p:nvSpPr>
            <p:cNvPr id="377" name="Google Shape;377;p43"/>
            <p:cNvSpPr/>
            <p:nvPr/>
          </p:nvSpPr>
          <p:spPr>
            <a:xfrm>
              <a:off x="4370750" y="1987928"/>
              <a:ext cx="402600" cy="402600"/>
            </a:xfrm>
            <a:prstGeom prst="ellipse">
              <a:avLst/>
            </a:prstGeom>
            <a:solidFill>
              <a:schemeClr val="dk1">
                <a:alpha val="24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a:off x="4476582" y="2093759"/>
              <a:ext cx="190800" cy="19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43"/>
          <p:cNvSpPr txBox="1"/>
          <p:nvPr/>
        </p:nvSpPr>
        <p:spPr>
          <a:xfrm flipH="1">
            <a:off x="1300869" y="2078250"/>
            <a:ext cx="2610300" cy="6864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Anaheim"/>
                <a:ea typeface="Anaheim"/>
                <a:cs typeface="Anaheim"/>
                <a:sym typeface="Anaheim"/>
              </a:rPr>
              <a:t>Patiently wait for the results of the test</a:t>
            </a:r>
            <a:endParaRPr sz="1600">
              <a:solidFill>
                <a:srgbClr val="F4F2EF"/>
              </a:solidFill>
              <a:latin typeface="Anaheim"/>
              <a:ea typeface="Anaheim"/>
              <a:cs typeface="Anaheim"/>
              <a:sym typeface="Anaheim"/>
            </a:endParaRPr>
          </a:p>
        </p:txBody>
      </p:sp>
      <p:sp>
        <p:nvSpPr>
          <p:cNvPr id="380" name="Google Shape;380;p43"/>
          <p:cNvSpPr txBox="1"/>
          <p:nvPr/>
        </p:nvSpPr>
        <p:spPr>
          <a:xfrm flipH="1">
            <a:off x="1300869" y="1708101"/>
            <a:ext cx="2610300" cy="4026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Saira Semi Condensed"/>
                <a:ea typeface="Saira Semi Condensed"/>
                <a:cs typeface="Saira Semi Condensed"/>
                <a:sym typeface="Saira Semi Condensed"/>
              </a:rPr>
              <a:t>STEP 04</a:t>
            </a:r>
            <a:endParaRPr sz="1600">
              <a:solidFill>
                <a:srgbClr val="F4F2EF"/>
              </a:solidFill>
              <a:latin typeface="Saira Semi Condensed"/>
              <a:ea typeface="Saira Semi Condensed"/>
              <a:cs typeface="Saira Semi Condensed"/>
              <a:sym typeface="Saira Semi Condensed"/>
            </a:endParaRPr>
          </a:p>
        </p:txBody>
      </p:sp>
      <p:cxnSp>
        <p:nvCxnSpPr>
          <p:cNvPr id="381" name="Google Shape;381;p43"/>
          <p:cNvCxnSpPr>
            <a:stCxn id="375" idx="6"/>
            <a:endCxn id="378" idx="2"/>
          </p:cNvCxnSpPr>
          <p:nvPr/>
        </p:nvCxnSpPr>
        <p:spPr>
          <a:xfrm rot="10800000">
            <a:off x="2701625" y="3118334"/>
            <a:ext cx="3741000" cy="0"/>
          </a:xfrm>
          <a:prstGeom prst="straightConnector1">
            <a:avLst/>
          </a:prstGeom>
          <a:noFill/>
          <a:ln w="19050" cap="flat" cmpd="sng">
            <a:solidFill>
              <a:schemeClr val="dk1"/>
            </a:solidFill>
            <a:prstDash val="solid"/>
            <a:round/>
            <a:headEnd type="none" w="med" len="med"/>
            <a:tailEnd type="none" w="med" len="med"/>
          </a:ln>
        </p:spPr>
      </p:cxnSp>
      <p:cxnSp>
        <p:nvCxnSpPr>
          <p:cNvPr id="382" name="Google Shape;382;p43"/>
          <p:cNvCxnSpPr>
            <a:stCxn id="378" idx="6"/>
          </p:cNvCxnSpPr>
          <p:nvPr/>
        </p:nvCxnSpPr>
        <p:spPr>
          <a:xfrm rot="10800000">
            <a:off x="-36925" y="3118334"/>
            <a:ext cx="2547600" cy="0"/>
          </a:xfrm>
          <a:prstGeom prst="straightConnector1">
            <a:avLst/>
          </a:prstGeom>
          <a:noFill/>
          <a:ln w="19050" cap="flat" cmpd="sng">
            <a:solidFill>
              <a:schemeClr val="dk1"/>
            </a:solidFill>
            <a:prstDash val="solid"/>
            <a:round/>
            <a:headEnd type="none" w="med" len="med"/>
            <a:tailEnd type="none" w="med" len="med"/>
          </a:ln>
        </p:spPr>
      </p:cxnSp>
      <p:sp>
        <p:nvSpPr>
          <p:cNvPr id="383" name="Google Shape;383;p43"/>
          <p:cNvSpPr txBox="1"/>
          <p:nvPr/>
        </p:nvSpPr>
        <p:spPr>
          <a:xfrm flipH="1">
            <a:off x="5232819" y="3337811"/>
            <a:ext cx="2610300" cy="4026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Saira Semi Condensed"/>
                <a:ea typeface="Saira Semi Condensed"/>
                <a:cs typeface="Saira Semi Condensed"/>
                <a:sym typeface="Saira Semi Condensed"/>
              </a:rPr>
              <a:t>STEP 05</a:t>
            </a:r>
            <a:endParaRPr sz="1600">
              <a:solidFill>
                <a:srgbClr val="F4F2EF"/>
              </a:solidFill>
              <a:latin typeface="Saira Semi Condensed"/>
              <a:ea typeface="Saira Semi Condensed"/>
              <a:cs typeface="Saira Semi Condensed"/>
              <a:sym typeface="Saira Semi Condense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2"/>
        <p:cNvGrpSpPr/>
        <p:nvPr/>
      </p:nvGrpSpPr>
      <p:grpSpPr>
        <a:xfrm>
          <a:off x="0" y="0"/>
          <a:ext cx="0" cy="0"/>
          <a:chOff x="0" y="0"/>
          <a:chExt cx="0" cy="0"/>
        </a:xfrm>
      </p:grpSpPr>
      <p:sp>
        <p:nvSpPr>
          <p:cNvPr id="863" name="Google Shape;863;p61"/>
          <p:cNvSpPr/>
          <p:nvPr/>
        </p:nvSpPr>
        <p:spPr>
          <a:xfrm>
            <a:off x="3635800" y="2293876"/>
            <a:ext cx="3345300" cy="3345300"/>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1"/>
          <p:cNvSpPr/>
          <p:nvPr/>
        </p:nvSpPr>
        <p:spPr>
          <a:xfrm rot="10800000">
            <a:off x="4262691" y="614111"/>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1"/>
          <p:cNvSpPr txBox="1">
            <a:spLocks noGrp="1"/>
          </p:cNvSpPr>
          <p:nvPr>
            <p:ph type="title"/>
          </p:nvPr>
        </p:nvSpPr>
        <p:spPr>
          <a:xfrm>
            <a:off x="725275" y="593575"/>
            <a:ext cx="5511300" cy="13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866" name="Google Shape;866;p61"/>
          <p:cNvSpPr txBox="1">
            <a:spLocks noGrp="1"/>
          </p:cNvSpPr>
          <p:nvPr>
            <p:ph type="subTitle" idx="1"/>
          </p:nvPr>
        </p:nvSpPr>
        <p:spPr>
          <a:xfrm>
            <a:off x="725275" y="2312825"/>
            <a:ext cx="4322700" cy="116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have any questions</a:t>
            </a:r>
            <a:r>
              <a:rPr lang="en" dirty="0" smtClean="0"/>
              <a:t>?</a:t>
            </a:r>
            <a:endParaRPr dirty="0"/>
          </a:p>
        </p:txBody>
      </p:sp>
      <p:grpSp>
        <p:nvGrpSpPr>
          <p:cNvPr id="868" name="Google Shape;868;p61"/>
          <p:cNvGrpSpPr/>
          <p:nvPr/>
        </p:nvGrpSpPr>
        <p:grpSpPr>
          <a:xfrm>
            <a:off x="812603" y="1895880"/>
            <a:ext cx="309201" cy="308860"/>
            <a:chOff x="3303268" y="3817349"/>
            <a:chExt cx="346056" cy="345674"/>
          </a:xfrm>
        </p:grpSpPr>
        <p:sp>
          <p:nvSpPr>
            <p:cNvPr id="869" name="Google Shape;869;p6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870" name="Google Shape;870;p6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871" name="Google Shape;871;p6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872" name="Google Shape;872;p6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grpSp>
        <p:nvGrpSpPr>
          <p:cNvPr id="873" name="Google Shape;873;p61"/>
          <p:cNvGrpSpPr/>
          <p:nvPr/>
        </p:nvGrpSpPr>
        <p:grpSpPr>
          <a:xfrm>
            <a:off x="1213865" y="1895880"/>
            <a:ext cx="309201" cy="308860"/>
            <a:chOff x="3752358" y="3817349"/>
            <a:chExt cx="346056" cy="345674"/>
          </a:xfrm>
        </p:grpSpPr>
        <p:sp>
          <p:nvSpPr>
            <p:cNvPr id="874" name="Google Shape;874;p6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875" name="Google Shape;875;p6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876" name="Google Shape;876;p6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877" name="Google Shape;877;p6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grpSp>
        <p:nvGrpSpPr>
          <p:cNvPr id="878" name="Google Shape;878;p61"/>
          <p:cNvGrpSpPr/>
          <p:nvPr/>
        </p:nvGrpSpPr>
        <p:grpSpPr>
          <a:xfrm>
            <a:off x="1615126" y="1895880"/>
            <a:ext cx="309172" cy="308860"/>
            <a:chOff x="4201447" y="3817349"/>
            <a:chExt cx="346024" cy="345674"/>
          </a:xfrm>
        </p:grpSpPr>
        <p:sp>
          <p:nvSpPr>
            <p:cNvPr id="879" name="Google Shape;879;p6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880" name="Google Shape;880;p6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2"/>
        <p:cNvGrpSpPr/>
        <p:nvPr/>
      </p:nvGrpSpPr>
      <p:grpSpPr>
        <a:xfrm>
          <a:off x="0" y="0"/>
          <a:ext cx="0" cy="0"/>
          <a:chOff x="0" y="0"/>
          <a:chExt cx="0" cy="0"/>
        </a:xfrm>
      </p:grpSpPr>
      <p:sp>
        <p:nvSpPr>
          <p:cNvPr id="1223" name="Google Shape;1223;p63"/>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pic>
        <p:nvPicPr>
          <p:cNvPr id="1224" name="Google Shape;1224;p63"/>
          <p:cNvPicPr preferRelativeResize="0"/>
          <p:nvPr/>
        </p:nvPicPr>
        <p:blipFill rotWithShape="1">
          <a:blip r:embed="rId4">
            <a:alphaModFix/>
          </a:blip>
          <a:srcRect/>
          <a:stretch/>
        </p:blipFill>
        <p:spPr>
          <a:xfrm>
            <a:off x="2697329" y="2103887"/>
            <a:ext cx="1811074" cy="1807291"/>
          </a:xfrm>
          <a:prstGeom prst="rect">
            <a:avLst/>
          </a:prstGeom>
          <a:noFill/>
          <a:ln>
            <a:noFill/>
          </a:ln>
        </p:spPr>
      </p:pic>
      <p:pic>
        <p:nvPicPr>
          <p:cNvPr id="1225" name="Google Shape;1225;p63"/>
          <p:cNvPicPr preferRelativeResize="0"/>
          <p:nvPr/>
        </p:nvPicPr>
        <p:blipFill rotWithShape="1">
          <a:blip r:embed="rId5">
            <a:alphaModFix/>
          </a:blip>
          <a:srcRect/>
          <a:stretch/>
        </p:blipFill>
        <p:spPr>
          <a:xfrm>
            <a:off x="789925" y="2103879"/>
            <a:ext cx="1811073" cy="1807295"/>
          </a:xfrm>
          <a:prstGeom prst="rect">
            <a:avLst/>
          </a:prstGeom>
          <a:noFill/>
          <a:ln>
            <a:noFill/>
          </a:ln>
        </p:spPr>
      </p:pic>
      <p:pic>
        <p:nvPicPr>
          <p:cNvPr id="1226" name="Google Shape;1226;p63"/>
          <p:cNvPicPr preferRelativeResize="0"/>
          <p:nvPr/>
        </p:nvPicPr>
        <p:blipFill rotWithShape="1">
          <a:blip r:embed="rId6">
            <a:alphaModFix/>
          </a:blip>
          <a:srcRect/>
          <a:stretch/>
        </p:blipFill>
        <p:spPr>
          <a:xfrm>
            <a:off x="6543000" y="2103835"/>
            <a:ext cx="1811076" cy="1807383"/>
          </a:xfrm>
          <a:prstGeom prst="rect">
            <a:avLst/>
          </a:prstGeom>
          <a:noFill/>
          <a:ln>
            <a:noFill/>
          </a:ln>
        </p:spPr>
      </p:pic>
      <p:pic>
        <p:nvPicPr>
          <p:cNvPr id="1227" name="Google Shape;1227;p63"/>
          <p:cNvPicPr preferRelativeResize="0"/>
          <p:nvPr/>
        </p:nvPicPr>
        <p:blipFill rotWithShape="1">
          <a:blip r:embed="rId7">
            <a:alphaModFix/>
          </a:blip>
          <a:srcRect/>
          <a:stretch/>
        </p:blipFill>
        <p:spPr>
          <a:xfrm>
            <a:off x="4604744" y="2103802"/>
            <a:ext cx="1811075" cy="1807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0"/>
          <p:cNvPicPr preferRelativeResize="0"/>
          <p:nvPr/>
        </p:nvPicPr>
        <p:blipFill rotWithShape="1">
          <a:blip r:embed="rId3">
            <a:alphaModFix/>
          </a:blip>
          <a:srcRect l="30885" r="30885"/>
          <a:stretch/>
        </p:blipFill>
        <p:spPr>
          <a:xfrm>
            <a:off x="5766350" y="294300"/>
            <a:ext cx="3095700" cy="4554900"/>
          </a:xfrm>
          <a:prstGeom prst="rect">
            <a:avLst/>
          </a:prstGeom>
          <a:noFill/>
          <a:ln>
            <a:noFill/>
          </a:ln>
        </p:spPr>
      </p:pic>
      <p:sp>
        <p:nvSpPr>
          <p:cNvPr id="326" name="Google Shape;326;p40"/>
          <p:cNvSpPr txBox="1">
            <a:spLocks noGrp="1"/>
          </p:cNvSpPr>
          <p:nvPr>
            <p:ph type="subTitle" idx="1"/>
          </p:nvPr>
        </p:nvSpPr>
        <p:spPr>
          <a:xfrm>
            <a:off x="426924" y="2300209"/>
            <a:ext cx="5213089" cy="2557872"/>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Char char="❏"/>
            </a:pPr>
            <a:r>
              <a:rPr lang="en-US" sz="1600" dirty="0" smtClean="0">
                <a:latin typeface="+mn-lt"/>
              </a:rPr>
              <a:t>2</a:t>
            </a:r>
            <a:r>
              <a:rPr lang="en-US" sz="1600" baseline="30000" dirty="0" smtClean="0">
                <a:latin typeface="+mn-lt"/>
              </a:rPr>
              <a:t>nd</a:t>
            </a:r>
            <a:r>
              <a:rPr lang="en-US" sz="1600" dirty="0" smtClean="0">
                <a:latin typeface="+mn-lt"/>
              </a:rPr>
              <a:t>: With that token id, you can access the .</a:t>
            </a:r>
            <a:r>
              <a:rPr lang="en-US" sz="1600" dirty="0" err="1" smtClean="0">
                <a:latin typeface="+mn-lt"/>
              </a:rPr>
              <a:t>json</a:t>
            </a:r>
            <a:r>
              <a:rPr lang="en-US" sz="1600" dirty="0" smtClean="0">
                <a:latin typeface="+mn-lt"/>
              </a:rPr>
              <a:t> file on the screen.</a:t>
            </a:r>
          </a:p>
          <a:p>
            <a:pPr marL="152400" indent="0">
              <a:buSzPts val="1200"/>
            </a:pPr>
            <a:endParaRPr lang="en-US" sz="1600" u="sng" dirty="0" smtClean="0">
              <a:solidFill>
                <a:schemeClr val="hlink"/>
              </a:solidFill>
              <a:latin typeface="+mn-lt"/>
              <a:ea typeface="Arial"/>
              <a:cs typeface="Arial"/>
              <a:sym typeface="Arial"/>
              <a:hlinkClick r:id="rId4"/>
            </a:endParaRPr>
          </a:p>
          <a:p>
            <a:pPr marL="152400" indent="0">
              <a:buSzPts val="1200"/>
            </a:pPr>
            <a:r>
              <a:rPr lang="en-US" sz="1600" u="sng" dirty="0" smtClean="0">
                <a:solidFill>
                  <a:schemeClr val="hlink"/>
                </a:solidFill>
                <a:latin typeface="+mn-lt"/>
                <a:ea typeface="Arial"/>
                <a:cs typeface="Arial"/>
                <a:sym typeface="Arial"/>
                <a:hlinkClick r:id="rId5"/>
              </a:rPr>
              <a:t>http</a:t>
            </a:r>
            <a:r>
              <a:rPr lang="en-US" sz="1600" u="sng" dirty="0">
                <a:solidFill>
                  <a:schemeClr val="hlink"/>
                </a:solidFill>
                <a:latin typeface="+mn-lt"/>
                <a:ea typeface="Arial"/>
                <a:cs typeface="Arial"/>
                <a:sym typeface="Arial"/>
                <a:hlinkClick r:id="rId5"/>
              </a:rPr>
              <a:t>://192.168.0.116:6060/get_token/?id=</a:t>
            </a:r>
            <a:r>
              <a:rPr lang="en-US" sz="1600" u="sng" dirty="0" smtClean="0">
                <a:solidFill>
                  <a:schemeClr val="hlink"/>
                </a:solidFill>
                <a:latin typeface="+mn-lt"/>
                <a:ea typeface="Arial"/>
                <a:cs typeface="Arial"/>
                <a:sym typeface="Arial"/>
                <a:hlinkClick r:id="rId5"/>
              </a:rPr>
              <a:t>A137</a:t>
            </a:r>
            <a:endParaRPr lang="en-US" sz="1600" u="sng" dirty="0" smtClean="0">
              <a:solidFill>
                <a:schemeClr val="hlink"/>
              </a:solidFill>
              <a:latin typeface="+mn-lt"/>
              <a:ea typeface="Arial"/>
              <a:cs typeface="Arial"/>
              <a:sym typeface="Arial"/>
            </a:endParaRPr>
          </a:p>
          <a:p>
            <a:pPr marL="152400" indent="0">
              <a:buSzPts val="1200"/>
            </a:pPr>
            <a:endParaRPr lang="en-US" sz="1600" u="sng" dirty="0">
              <a:solidFill>
                <a:schemeClr val="hlink"/>
              </a:solidFill>
              <a:highlight>
                <a:srgbClr val="FFFFFF"/>
              </a:highlight>
              <a:latin typeface="+mn-lt"/>
              <a:ea typeface="Arial"/>
              <a:cs typeface="Arial"/>
              <a:sym typeface="Arial"/>
            </a:endParaRPr>
          </a:p>
          <a:p>
            <a:pPr marL="152400" indent="0">
              <a:buSzPts val="1200"/>
            </a:pPr>
            <a:endParaRPr lang="en-US" sz="1100" dirty="0" smtClean="0">
              <a:solidFill>
                <a:schemeClr val="tx1"/>
              </a:solidFill>
              <a:highlight>
                <a:srgbClr val="FFFFFF"/>
              </a:highlight>
              <a:latin typeface="Arial"/>
              <a:ea typeface="Arial"/>
              <a:cs typeface="Arial"/>
              <a:sym typeface="Arial"/>
            </a:endParaRPr>
          </a:p>
          <a:p>
            <a:pPr marL="152400" indent="0">
              <a:buSzPts val="1200"/>
            </a:pPr>
            <a:r>
              <a:rPr lang="en-US" sz="1100" dirty="0" smtClean="0">
                <a:solidFill>
                  <a:schemeClr val="tx1"/>
                </a:solidFill>
                <a:highlight>
                  <a:srgbClr val="FFFFFF"/>
                </a:highlight>
                <a:latin typeface="Arial"/>
                <a:ea typeface="Arial"/>
                <a:cs typeface="Arial"/>
                <a:sym typeface="Arial"/>
              </a:rPr>
              <a:t>These are the particular IP addresses from the A Team members’:</a:t>
            </a:r>
          </a:p>
          <a:p>
            <a:pPr marL="152400" indent="0">
              <a:buSzPts val="1200"/>
            </a:pPr>
            <a:endParaRPr lang="en-US" sz="1100" dirty="0" smtClean="0">
              <a:solidFill>
                <a:schemeClr val="tx1"/>
              </a:solidFill>
              <a:highlight>
                <a:srgbClr val="FFFFFF"/>
              </a:highlight>
              <a:latin typeface="Arial"/>
              <a:ea typeface="Arial"/>
              <a:cs typeface="Arial"/>
              <a:sym typeface="Arial"/>
            </a:endParaRPr>
          </a:p>
          <a:p>
            <a:pPr marL="152400" indent="0">
              <a:buSzPts val="1200"/>
            </a:pPr>
            <a:r>
              <a:rPr lang="en" sz="1100" dirty="0" smtClean="0">
                <a:solidFill>
                  <a:schemeClr val="tx1"/>
                </a:solidFill>
                <a:highlight>
                  <a:srgbClr val="FFFFFF"/>
                </a:highlight>
                <a:latin typeface="Arial"/>
                <a:ea typeface="Arial"/>
                <a:cs typeface="Arial"/>
                <a:sym typeface="Arial"/>
              </a:rPr>
              <a:t>192.168.0.116:6060</a:t>
            </a:r>
            <a:r>
              <a:rPr lang="en" sz="1100" dirty="0">
                <a:solidFill>
                  <a:schemeClr val="tx1"/>
                </a:solidFill>
                <a:highlight>
                  <a:srgbClr val="FFFFFF"/>
                </a:highlight>
                <a:latin typeface="Arial"/>
                <a:ea typeface="Arial"/>
                <a:cs typeface="Arial"/>
                <a:sym typeface="Arial"/>
              </a:rPr>
              <a:t>/ </a:t>
            </a:r>
            <a:r>
              <a:rPr lang="en" sz="1100" dirty="0" smtClean="0">
                <a:solidFill>
                  <a:schemeClr val="tx1"/>
                </a:solidFill>
                <a:highlight>
                  <a:srgbClr val="FFFFFF"/>
                </a:highlight>
                <a:latin typeface="Arial"/>
                <a:ea typeface="Arial"/>
                <a:cs typeface="Arial"/>
                <a:sym typeface="Arial"/>
              </a:rPr>
              <a:t>(Rosario</a:t>
            </a:r>
            <a:r>
              <a:rPr lang="en" sz="1100" dirty="0">
                <a:solidFill>
                  <a:schemeClr val="tx1"/>
                </a:solidFill>
                <a:highlight>
                  <a:srgbClr val="FFFFFF"/>
                </a:highlight>
                <a:latin typeface="Arial"/>
                <a:ea typeface="Arial"/>
                <a:cs typeface="Arial"/>
                <a:sym typeface="Arial"/>
              </a:rPr>
              <a:t>)</a:t>
            </a:r>
            <a:br>
              <a:rPr lang="en" sz="1100" dirty="0">
                <a:solidFill>
                  <a:schemeClr val="tx1"/>
                </a:solidFill>
                <a:highlight>
                  <a:srgbClr val="FFFFFF"/>
                </a:highlight>
                <a:latin typeface="Arial"/>
                <a:ea typeface="Arial"/>
                <a:cs typeface="Arial"/>
                <a:sym typeface="Arial"/>
              </a:rPr>
            </a:br>
            <a:r>
              <a:rPr lang="en" sz="1100" dirty="0">
                <a:solidFill>
                  <a:schemeClr val="tx1"/>
                </a:solidFill>
                <a:highlight>
                  <a:srgbClr val="FFFFFF"/>
                </a:highlight>
                <a:latin typeface="Arial"/>
                <a:ea typeface="Arial"/>
                <a:cs typeface="Arial"/>
                <a:sym typeface="Arial"/>
              </a:rPr>
              <a:t>192.168.0.72:6060/ </a:t>
            </a:r>
            <a:r>
              <a:rPr lang="en" sz="1100" dirty="0" smtClean="0">
                <a:solidFill>
                  <a:schemeClr val="tx1"/>
                </a:solidFill>
                <a:highlight>
                  <a:srgbClr val="FFFFFF"/>
                </a:highlight>
                <a:latin typeface="Arial"/>
                <a:ea typeface="Arial"/>
                <a:cs typeface="Arial"/>
                <a:sym typeface="Arial"/>
              </a:rPr>
              <a:t>(Elsa</a:t>
            </a:r>
            <a:r>
              <a:rPr lang="en" sz="1100" dirty="0">
                <a:solidFill>
                  <a:schemeClr val="tx1"/>
                </a:solidFill>
                <a:highlight>
                  <a:srgbClr val="FFFFFF"/>
                </a:highlight>
                <a:latin typeface="Arial"/>
                <a:ea typeface="Arial"/>
                <a:cs typeface="Arial"/>
                <a:sym typeface="Arial"/>
              </a:rPr>
              <a:t>)</a:t>
            </a:r>
            <a:br>
              <a:rPr lang="en" sz="1100" dirty="0">
                <a:solidFill>
                  <a:schemeClr val="tx1"/>
                </a:solidFill>
                <a:highlight>
                  <a:srgbClr val="FFFFFF"/>
                </a:highlight>
                <a:latin typeface="Arial"/>
                <a:ea typeface="Arial"/>
                <a:cs typeface="Arial"/>
                <a:sym typeface="Arial"/>
              </a:rPr>
            </a:br>
            <a:r>
              <a:rPr lang="en" sz="1100" dirty="0">
                <a:solidFill>
                  <a:schemeClr val="tx1"/>
                </a:solidFill>
                <a:highlight>
                  <a:srgbClr val="FFFFFF"/>
                </a:highlight>
                <a:latin typeface="Arial"/>
                <a:ea typeface="Arial"/>
                <a:cs typeface="Arial"/>
                <a:sym typeface="Arial"/>
              </a:rPr>
              <a:t>192.168.0.80:6060/ </a:t>
            </a:r>
            <a:r>
              <a:rPr lang="en" sz="1100" dirty="0" smtClean="0">
                <a:solidFill>
                  <a:schemeClr val="tx1"/>
                </a:solidFill>
                <a:highlight>
                  <a:srgbClr val="FFFFFF"/>
                </a:highlight>
                <a:latin typeface="Arial"/>
                <a:ea typeface="Arial"/>
                <a:cs typeface="Arial"/>
                <a:sym typeface="Arial"/>
              </a:rPr>
              <a:t>(Tomás</a:t>
            </a:r>
            <a:r>
              <a:rPr lang="en" sz="1100" dirty="0">
                <a:solidFill>
                  <a:schemeClr val="tx1"/>
                </a:solidFill>
                <a:highlight>
                  <a:srgbClr val="FFFFFF"/>
                </a:highlight>
                <a:latin typeface="Arial"/>
                <a:ea typeface="Arial"/>
                <a:cs typeface="Arial"/>
                <a:sym typeface="Arial"/>
              </a:rPr>
              <a:t>)</a:t>
            </a:r>
            <a:br>
              <a:rPr lang="en" sz="1100" dirty="0">
                <a:solidFill>
                  <a:schemeClr val="tx1"/>
                </a:solidFill>
                <a:highlight>
                  <a:srgbClr val="FFFFFF"/>
                </a:highlight>
                <a:latin typeface="Arial"/>
                <a:ea typeface="Arial"/>
                <a:cs typeface="Arial"/>
                <a:sym typeface="Arial"/>
              </a:rPr>
            </a:br>
            <a:r>
              <a:rPr lang="en" sz="1100" dirty="0">
                <a:solidFill>
                  <a:schemeClr val="tx1"/>
                </a:solidFill>
                <a:highlight>
                  <a:srgbClr val="FFFFFF"/>
                </a:highlight>
                <a:latin typeface="Arial"/>
                <a:ea typeface="Arial"/>
                <a:cs typeface="Arial"/>
                <a:sym typeface="Arial"/>
              </a:rPr>
              <a:t>192.168.0.45:6060/ </a:t>
            </a:r>
            <a:r>
              <a:rPr lang="en" sz="1100" dirty="0" smtClean="0">
                <a:solidFill>
                  <a:schemeClr val="tx1"/>
                </a:solidFill>
                <a:highlight>
                  <a:srgbClr val="FFFFFF"/>
                </a:highlight>
                <a:latin typeface="Arial"/>
                <a:ea typeface="Arial"/>
                <a:cs typeface="Arial"/>
                <a:sym typeface="Arial"/>
              </a:rPr>
              <a:t>(Natatio</a:t>
            </a:r>
            <a:r>
              <a:rPr lang="en" sz="1100" dirty="0">
                <a:solidFill>
                  <a:schemeClr val="tx1"/>
                </a:solidFill>
                <a:highlight>
                  <a:srgbClr val="FFFFFF"/>
                </a:highlight>
                <a:latin typeface="Arial"/>
                <a:ea typeface="Arial"/>
                <a:cs typeface="Arial"/>
                <a:sym typeface="Arial"/>
              </a:rPr>
              <a:t>)</a:t>
            </a:r>
            <a:r>
              <a:rPr lang="en" sz="1100" dirty="0">
                <a:solidFill>
                  <a:schemeClr val="tx1"/>
                </a:solidFill>
              </a:rPr>
              <a:t> </a:t>
            </a:r>
            <a:br>
              <a:rPr lang="en" sz="1100" dirty="0">
                <a:solidFill>
                  <a:schemeClr val="tx1"/>
                </a:solidFill>
              </a:rPr>
            </a:br>
            <a:endParaRPr lang="en-US" sz="1100" dirty="0">
              <a:solidFill>
                <a:srgbClr val="000000"/>
              </a:solidFill>
              <a:highlight>
                <a:srgbClr val="FFFFFF"/>
              </a:highlight>
              <a:latin typeface="+mn-lt"/>
              <a:ea typeface="Arial"/>
              <a:cs typeface="Arial"/>
              <a:sym typeface="Arial"/>
            </a:endParaRPr>
          </a:p>
        </p:txBody>
      </p:sp>
      <p:sp>
        <p:nvSpPr>
          <p:cNvPr id="327" name="Google Shape;327;p40"/>
          <p:cNvSpPr txBox="1">
            <a:spLocks noGrp="1"/>
          </p:cNvSpPr>
          <p:nvPr>
            <p:ph type="ctrTitle"/>
          </p:nvPr>
        </p:nvSpPr>
        <p:spPr>
          <a:xfrm>
            <a:off x="720050" y="447323"/>
            <a:ext cx="45597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smtClean="0">
                <a:solidFill>
                  <a:schemeClr val="dk1"/>
                </a:solidFill>
                <a:latin typeface="Saira Semi Condensed"/>
                <a:ea typeface="Saira Semi Condensed"/>
                <a:cs typeface="Saira Semi Condensed"/>
                <a:sym typeface="Saira Semi Condensed"/>
              </a:rPr>
              <a:t>WE CREATED THE API</a:t>
            </a:r>
            <a:endParaRPr dirty="0"/>
          </a:p>
        </p:txBody>
      </p:sp>
      <p:sp>
        <p:nvSpPr>
          <p:cNvPr id="328" name="Google Shape;328;p40"/>
          <p:cNvSpPr/>
          <p:nvPr/>
        </p:nvSpPr>
        <p:spPr>
          <a:xfrm rot="10800000" flipH="1">
            <a:off x="426925" y="29430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0850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42"/>
          <p:cNvSpPr txBox="1">
            <a:spLocks noGrp="1"/>
          </p:cNvSpPr>
          <p:nvPr>
            <p:ph type="subTitle" idx="4294967295"/>
          </p:nvPr>
        </p:nvSpPr>
        <p:spPr>
          <a:xfrm>
            <a:off x="687600" y="1029954"/>
            <a:ext cx="7863000" cy="3418000"/>
          </a:xfrm>
          <a:prstGeom prst="rect">
            <a:avLst/>
          </a:prstGeom>
        </p:spPr>
        <p:txBody>
          <a:bodyPr spcFirstLastPara="1" wrap="square" lIns="91425" tIns="91425" rIns="91425" bIns="0" anchor="t" anchorCtr="0">
            <a:noAutofit/>
          </a:bodyPr>
          <a:lstStyle/>
          <a:p>
            <a:pPr marL="0" lvl="0" indent="0" algn="l" rtl="0">
              <a:spcBef>
                <a:spcPts val="1200"/>
              </a:spcBef>
              <a:spcAft>
                <a:spcPts val="0"/>
              </a:spcAft>
              <a:buNone/>
            </a:pPr>
            <a:r>
              <a:rPr lang="en" sz="700" dirty="0">
                <a:solidFill>
                  <a:srgbClr val="FFFFFF"/>
                </a:solidFill>
                <a:highlight>
                  <a:srgbClr val="CCCCCC"/>
                </a:highlight>
                <a:latin typeface="Arial"/>
                <a:ea typeface="Arial"/>
                <a:cs typeface="Arial"/>
                <a:sym typeface="Arial"/>
              </a:rPr>
              <a:t>{"c_averages": {"2019-12-31": 0.0, "2020-01-01": 0.0, "2020-01-02": 0.0, "2020-01-03": 0.0, "2020-01 -04 ": 0.0," 2020-01-05 ": 0.0," 2020-01-06 ": 0.0," 2020-01-07 ": 0.0," 2020-01-08 ": 0.0," 2020-01 -09 ": 0.0," 2020-01-10 ": 0.0," 2020-01-11 ": 0.0," 2020-01-12 ": 0.0," 2020-01-13 ": 0.0," 2020-01 -14 ": 0.0," 2020-01-15 ": 0.0," 2020-01-16 ": 0.0," 2020-01-17 ": 0.0," 2020-01-18 ": 0.0," 2020-01 -19 ": 0.0," 2020-01-20 ": 0.0," 2020-01-21 ": 0.0," 2020-01-22 ": 0.0," 2020-01-23 ": 0.0," 2020-01 -24 ": 0.0," 2020-01-25 ": 0.0," 2020-01-26 ": 0.0," 2020-01-27 ": 0.0," 2020-01-28 ": 0.0," 2020-01 -29 ": 0.0," 2020-01-30 ": 0.0, "2020-01-31": 0.0, "2020-02-01": 1.5, "2020-02-02": 0.0, "2020-02-03": 0.0, "2020-02-04": 0.0, "2020-02-05": 0.0, "2020-02-06": 0.0, "2020-02-07": 0.0, "2020-02-08": 0.0, "2020-02-09": 0.0, "2020-02-10": 0.5, "2020-02-11": 0.0, "2020-02-12": 0.0, "2020-02-13": 0.0, "2020-02-14": 0.0, "2020-02-15": 0.0, "2020-02-16": 0.0, "2020-02-17": 0.0, "2020-02-18": 0.0, "2020-02-19": 0.0, "2020-02-20": 0.0, "2020-02-21": 0.0, "2020-02-22": 0.0, "2020-02-23": 0.0, "2020-02-24": 0.0, "2020-02-25": 0.5, "2020-02-26": 3.0, "2020-02-27": 4.0, "2020-02-28": 9.0, "2020-02-29": 9.5, "2020-03-01": 14.0, "2020-03-02 ": 27.0," 2020-03-03 ": 28.5," 2020-03-04 ": 19.5," 2020-03-05 ": 27.67," 2020-03-06 ": 46.25," 2020-03-07 ": 49.4," 2020-03-08 ": 110.33," 2020-03-09 ": 110.25," 2020-03-10 ": 194.25," 2020-03-11 ": 246.5," 2020-03-12 ": 295.0," 2020-03-13 ": 389.5," 2020-03-14 ": 343.6," 2020-03-15 ": 441.0," 2020-03-16 ": 349.2," 2020-03-17 ": 527.0," 2020-03-18 ": 756.4," 2020-03-19 ": 834.4," 2020-03-20 ": 956.4," 2020-03-21 ": 1130.4," 2020-03-22 ": 1028.2," 2020-03-23 ​​": 987.8," 2020-03-24 ": 1582.2," 2020-03-25 ": 1788.8," 2020-03-26 ": 1908.8," 2020-03-27 ": 1927.0," 2020-03-28 ": 1778.6," 2020-03-29 ": 1415.0," 2020-03-30 ": 1296.4,"2020-03-31 ": 1799.8," 2020-04-01 ": 1662.2," 2020-04-02 ": 1728.4," 2020-04-03 ": 1702.4," 2020-04-04 ": 1567.0," 2020-04-05 ": 1372.8," 2020-04-06 ": 963.4," 2020-04-07 ": 1335.0," 2020-04-08 ": 1465.2," 2020-04-09 ": 1540.8," 2020-04-10 ": 1338.0," 2020-04-11 ": 1439.2," 2020-04-12 ": 1278.0," 2020-04-13 ": 1127.0," 2020-04-14 ": 1226.2," 2020-04-15 ": 1575.4," 2020-04-16 ": 1538.0," 2020-04-17 ": 1611.2," 2020-04-18 ": 1731.0," 2020-04-19 ": 980.4," 2020-04-20 ": 1781.8," 2020-04-21 ": 1582.6," 2020-04-22 ": 1712.6," 2020-04-23 ": 1793.4," 2020-04-24 ": 1551.2," 2020-04-25 ": 1833.8," 2020-04-26 ": 1752.8," 2020-04-27 ": 1746.2," 2020-04-28 ": 1729.2, "2020-04-29": 1657.2, "2020-04-30": 1604.4, "2020-05-01": 2012.6, "2020-05-02": 2151.0, "2020-05-03": 2482.6, "2020-05-04": 2562.4, "2020-05-05": 2601.8, "2020-05-06": 2625.6, "2020-05-07": 2609.2, "2020-05-08": 2919.4, "2020-05-09": 2733.6, "2020-05-10": 3217.8, "2020-05-11": 2726.6, "2020-05-12": 2826.0, "2020-05-13": 2836.8, "2020-05-14": 2902.2, "2020-05-15": 2842.2, "2020-05-16": 2913.2, "2020-05-17": 2557.4, "2020-05-18": 2590.6, "2020-05-19": 2584.4, "2020-05-20": 2875.8, "2020-05-21": 2902.0, "2020-05-22": 3178.2, "2020-05-23": 3031.0, "2020-05-24": 3040.4, "2020-05-25": 2731.4, "2020-05-26": 3211.6, "2020-05-27 ": 3002.2," 2020-05-28 ": 3121.8," 2020-05-29 ": 3142.8," 2020-05-30 ": 2994.0," 2020-05-31 ": 3143.2," 2020-06-01 ": 3218.2," 2020-06-02 ": 3294.8," 2020-06-03 ": 3005.6," 2020-06-04 ": 3256.4," 2020-06-05 ": 3115.8," 2020-06-06 ": 3309.8," 2020-06-07 ": 3343.2," 2020-06-08 ": 3507.8," 2020-06-09 ": 3247.8," 2020-06-10 ": 3064.4," 2020-06-11 ": 3482.2," 2020-06-12 ": 3250.0," 2020-06-13 ": 4140.8," 2020-06-14 ": 3791.4," 2020-06-15 ": 3885.8," 2020-06-16 ": 3388.0," 2020-06-17 ": 3371.6," 2020-06-18 ": 9623.0," 2020-06-19 ": 3148.6," 2020-06-20 ": 4340.4," 2020-06-21 ": 3513.8," 2020-06-22 ": 3633.4," 2020-06-23 ": 3426.6," 2020-06-24 ":2790.4, "2020-06-25": 3937.2, "2020-06-26": 3654.4, "2020-06-27": 3100.6, "2020-06-28": 4199.0, "2020-06-29": 2877.0, "2020-06-30": 3767.0, "2020-07-01": 3108.0, "2020-07-02": 3296.0, "2020-07-03": 3309.0, "2020-07-04": 3301.2, "2020-07-05": 2854.8, "2020-07-06": 3595.2, "2020-07-07": 3117.4, "2020-07-08": 3211.6, "2020-07-09": 3258.4, "2020-07-10": 3886.6, "2020-07-11": 4031.8, "2020-07-12": 3463.8, "2020-07-13": 4040.8, "2020-07-14": 3251.6, "2020-07-15": 3545.8, "2020-07-16": 3682.2, "2020-07-17": 4521.6, "2020-07-18": 5607.6, "2020-07-19": 3837.4, "2020-07-20": 3754.6, "2020-07-21": 4071.0, "2020-07-22": </a:t>
            </a:r>
            <a:r>
              <a:rPr lang="en" sz="900" dirty="0">
                <a:solidFill>
                  <a:srgbClr val="FFFFFF"/>
                </a:solidFill>
                <a:highlight>
                  <a:srgbClr val="CCCCCC"/>
                </a:highlight>
                <a:latin typeface="Arial"/>
                <a:ea typeface="Arial"/>
                <a:cs typeface="Arial"/>
                <a:sym typeface="Arial"/>
              </a:rPr>
              <a:t>3981.0, "2020-07-23 ": 4586.0," 2020-07-24 ": 4837.4," 2020-07-25 ": 4330.2," 2020-07-26 ": 4181.2," 2020-07-27 ": 6302.2," 2020-07-28 ": 3544.2," 2020-07-29 ": 4895.4," 2020-07-30 ": 5464.75}}</a:t>
            </a:r>
            <a:endParaRPr sz="900" dirty="0">
              <a:solidFill>
                <a:srgbClr val="FFFFFF"/>
              </a:solidFill>
              <a:highlight>
                <a:srgbClr val="CCCCCC"/>
              </a:highlight>
              <a:latin typeface="Arial"/>
              <a:ea typeface="Arial"/>
              <a:cs typeface="Arial"/>
              <a:sym typeface="Arial"/>
            </a:endParaRPr>
          </a:p>
          <a:p>
            <a:pPr marL="0" lvl="0" indent="0" algn="l" rtl="0">
              <a:spcBef>
                <a:spcPts val="1200"/>
              </a:spcBef>
              <a:spcAft>
                <a:spcPts val="0"/>
              </a:spcAft>
              <a:buNone/>
            </a:pPr>
            <a:endParaRPr sz="1200" dirty="0">
              <a:solidFill>
                <a:srgbClr val="FFFFFF"/>
              </a:solidFill>
              <a:highlight>
                <a:srgbClr val="FFFFFF"/>
              </a:highlight>
              <a:latin typeface="Arial"/>
              <a:ea typeface="Arial"/>
              <a:cs typeface="Arial"/>
              <a:sym typeface="Arial"/>
            </a:endParaRPr>
          </a:p>
          <a:p>
            <a:pPr marL="0" lvl="0" indent="0" algn="l" rtl="0">
              <a:spcBef>
                <a:spcPts val="1200"/>
              </a:spcBef>
              <a:spcAft>
                <a:spcPts val="0"/>
              </a:spcAft>
              <a:buNone/>
            </a:pPr>
            <a:endParaRPr sz="1000" dirty="0">
              <a:solidFill>
                <a:srgbClr val="FFFFFF"/>
              </a:solidFill>
              <a:highlight>
                <a:srgbClr val="FFFFFF"/>
              </a:highlight>
              <a:latin typeface="Arial"/>
              <a:ea typeface="Arial"/>
              <a:cs typeface="Arial"/>
              <a:sym typeface="Arial"/>
            </a:endParaRPr>
          </a:p>
          <a:p>
            <a:pPr marL="0" lvl="0" indent="0" algn="l" rtl="0">
              <a:spcBef>
                <a:spcPts val="1200"/>
              </a:spcBef>
              <a:spcAft>
                <a:spcPts val="0"/>
              </a:spcAft>
              <a:buNone/>
            </a:pPr>
            <a:endParaRPr sz="1000" dirty="0">
              <a:solidFill>
                <a:srgbClr val="FFFFFF"/>
              </a:solidFill>
              <a:highlight>
                <a:srgbClr val="FFFFFF"/>
              </a:highlight>
              <a:latin typeface="Arial"/>
              <a:ea typeface="Arial"/>
              <a:cs typeface="Arial"/>
              <a:sym typeface="Arial"/>
            </a:endParaRPr>
          </a:p>
          <a:p>
            <a:pPr marL="0" lvl="0" indent="0" algn="r" rtl="0">
              <a:spcBef>
                <a:spcPts val="0"/>
              </a:spcBef>
              <a:spcAft>
                <a:spcPts val="1600"/>
              </a:spcAft>
              <a:buNone/>
            </a:pPr>
            <a:endParaRPr dirty="0">
              <a:solidFill>
                <a:srgbClr val="FFFFFF"/>
              </a:solidFill>
            </a:endParaRPr>
          </a:p>
        </p:txBody>
      </p:sp>
      <p:sp>
        <p:nvSpPr>
          <p:cNvPr id="365" name="Google Shape;365;p42"/>
          <p:cNvSpPr txBox="1"/>
          <p:nvPr/>
        </p:nvSpPr>
        <p:spPr>
          <a:xfrm>
            <a:off x="207610" y="395649"/>
            <a:ext cx="8548648" cy="835275"/>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Anaheim"/>
                <a:ea typeface="Anaheim"/>
                <a:cs typeface="Anaheim"/>
                <a:sym typeface="Anaheim"/>
              </a:rPr>
              <a:t>YOU’LL SEE ON THE SCREEN THE FOLLOWING </a:t>
            </a:r>
            <a:r>
              <a:rPr lang="en-US" dirty="0" smtClean="0">
                <a:solidFill>
                  <a:schemeClr val="dk1"/>
                </a:solidFill>
                <a:latin typeface="Anaheim"/>
                <a:ea typeface="Anaheim"/>
                <a:cs typeface="Anaheim"/>
                <a:sym typeface="Anaheim"/>
              </a:rPr>
              <a:t>.</a:t>
            </a:r>
            <a:r>
              <a:rPr lang="en-US" dirty="0" err="1" smtClean="0">
                <a:solidFill>
                  <a:schemeClr val="dk1"/>
                </a:solidFill>
                <a:latin typeface="Anaheim"/>
                <a:ea typeface="Anaheim"/>
                <a:cs typeface="Anaheim"/>
                <a:sym typeface="Anaheim"/>
              </a:rPr>
              <a:t>json</a:t>
            </a:r>
            <a:r>
              <a:rPr lang="en-US" dirty="0" smtClean="0">
                <a:solidFill>
                  <a:schemeClr val="dk1"/>
                </a:solidFill>
                <a:latin typeface="Anaheim"/>
                <a:ea typeface="Anaheim"/>
                <a:cs typeface="Anaheim"/>
                <a:sym typeface="Anaheim"/>
              </a:rPr>
              <a:t>:</a:t>
            </a:r>
            <a:endParaRPr lang="en-US" dirty="0">
              <a:solidFill>
                <a:schemeClr val="dk1"/>
              </a:solidFill>
              <a:latin typeface="Anaheim"/>
              <a:ea typeface="Anaheim"/>
              <a:cs typeface="Anaheim"/>
              <a:sym typeface="Anaheim"/>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p33"/>
          <p:cNvSpPr txBox="1">
            <a:spLocks noGrp="1"/>
          </p:cNvSpPr>
          <p:nvPr>
            <p:ph type="title" idx="9"/>
          </p:nvPr>
        </p:nvSpPr>
        <p:spPr>
          <a:xfrm flipH="1">
            <a:off x="1204900" y="931626"/>
            <a:ext cx="2711578"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r>
              <a:rPr lang="en" dirty="0" smtClean="0"/>
              <a:t>.</a:t>
            </a:r>
            <a:r>
              <a:rPr lang="en-US" dirty="0" smtClean="0"/>
              <a:t> Option C</a:t>
            </a:r>
            <a:endParaRPr dirty="0"/>
          </a:p>
        </p:txBody>
      </p:sp>
      <p:sp>
        <p:nvSpPr>
          <p:cNvPr id="225" name="Google Shape;225;p33"/>
          <p:cNvSpPr txBox="1">
            <a:spLocks noGrp="1"/>
          </p:cNvSpPr>
          <p:nvPr>
            <p:ph type="subTitle" idx="1"/>
          </p:nvPr>
        </p:nvSpPr>
        <p:spPr>
          <a:xfrm flipH="1">
            <a:off x="337466" y="1543626"/>
            <a:ext cx="3303701" cy="3599874"/>
          </a:xfrm>
          <a:prstGeom prst="rect">
            <a:avLst/>
          </a:prstGeom>
        </p:spPr>
        <p:txBody>
          <a:bodyPr spcFirstLastPara="1" wrap="square" lIns="91425" tIns="91425" rIns="91425" bIns="91425" anchor="t" anchorCtr="0">
            <a:noAutofit/>
          </a:bodyPr>
          <a:lstStyle/>
          <a:p>
            <a:r>
              <a:rPr lang="es-ES" sz="1200" dirty="0" err="1" smtClean="0"/>
              <a:t>We</a:t>
            </a:r>
            <a:r>
              <a:rPr lang="es-ES" sz="1200" dirty="0" smtClean="0"/>
              <a:t> </a:t>
            </a:r>
            <a:r>
              <a:rPr lang="es-ES" sz="1200" dirty="0" err="1" smtClean="0"/>
              <a:t>got</a:t>
            </a:r>
            <a:r>
              <a:rPr lang="es-ES" sz="1200" dirty="0" smtClean="0"/>
              <a:t> </a:t>
            </a:r>
            <a:r>
              <a:rPr lang="es-ES" sz="1200" dirty="0" err="1" smtClean="0"/>
              <a:t>the</a:t>
            </a:r>
            <a:r>
              <a:rPr lang="es-ES" sz="1200" dirty="0" smtClean="0"/>
              <a:t> .</a:t>
            </a:r>
            <a:r>
              <a:rPr lang="es-ES" sz="1200" dirty="0" err="1" smtClean="0"/>
              <a:t>json</a:t>
            </a:r>
            <a:r>
              <a:rPr lang="es-ES" sz="1200" dirty="0" smtClean="0"/>
              <a:t> file </a:t>
            </a:r>
            <a:r>
              <a:rPr lang="es-ES" sz="1200" dirty="0" err="1" smtClean="0"/>
              <a:t>from</a:t>
            </a:r>
            <a:r>
              <a:rPr lang="es-ES" sz="1200" dirty="0" smtClean="0"/>
              <a:t> </a:t>
            </a:r>
            <a:r>
              <a:rPr lang="es-ES" sz="1200" dirty="0" err="1" smtClean="0"/>
              <a:t>Group</a:t>
            </a:r>
            <a:r>
              <a:rPr lang="es-ES" sz="1200" dirty="0"/>
              <a:t> </a:t>
            </a:r>
            <a:r>
              <a:rPr lang="es-ES" sz="1200" dirty="0" smtClean="0"/>
              <a:t>D. </a:t>
            </a:r>
            <a:r>
              <a:rPr lang="es-ES" sz="1200" dirty="0" err="1"/>
              <a:t>They</a:t>
            </a:r>
            <a:r>
              <a:rPr lang="es-ES" sz="1200" dirty="0"/>
              <a:t> </a:t>
            </a:r>
            <a:r>
              <a:rPr lang="es-ES" sz="1200" dirty="0" err="1"/>
              <a:t>represented</a:t>
            </a:r>
            <a:r>
              <a:rPr lang="es-ES" sz="1200" dirty="0"/>
              <a:t> “</a:t>
            </a:r>
            <a:r>
              <a:rPr lang="es-ES" sz="1200" dirty="0" err="1"/>
              <a:t>t_d_averages</a:t>
            </a:r>
            <a:r>
              <a:rPr lang="es-ES" sz="1200" dirty="0"/>
              <a:t>”, </a:t>
            </a:r>
            <a:r>
              <a:rPr lang="es-ES" sz="1200" dirty="0" err="1"/>
              <a:t>which</a:t>
            </a:r>
            <a:r>
              <a:rPr lang="es-ES" sz="1200" dirty="0"/>
              <a:t> </a:t>
            </a:r>
            <a:r>
              <a:rPr lang="es-ES" sz="1200" dirty="0" err="1"/>
              <a:t>is</a:t>
            </a:r>
            <a:r>
              <a:rPr lang="es-ES" sz="1200" dirty="0"/>
              <a:t> </a:t>
            </a:r>
            <a:r>
              <a:rPr lang="es-ES" sz="1200" dirty="0" err="1"/>
              <a:t>the</a:t>
            </a:r>
            <a:r>
              <a:rPr lang="es-ES" sz="1200" dirty="0"/>
              <a:t> mean of </a:t>
            </a:r>
            <a:r>
              <a:rPr lang="es-ES" sz="1200" dirty="0" err="1"/>
              <a:t>the</a:t>
            </a:r>
            <a:r>
              <a:rPr lang="es-ES" sz="1200" dirty="0"/>
              <a:t> “</a:t>
            </a:r>
            <a:r>
              <a:rPr lang="es-ES" sz="1200" dirty="0" err="1"/>
              <a:t>total_deaths</a:t>
            </a:r>
            <a:r>
              <a:rPr lang="es-ES" sz="1200" dirty="0"/>
              <a:t>” of </a:t>
            </a:r>
            <a:r>
              <a:rPr lang="es-ES" sz="1200" dirty="0" err="1"/>
              <a:t>all</a:t>
            </a:r>
            <a:r>
              <a:rPr lang="es-ES" sz="1200" dirty="0"/>
              <a:t> of </a:t>
            </a:r>
            <a:r>
              <a:rPr lang="es-ES" sz="1200" dirty="0" err="1"/>
              <a:t>their</a:t>
            </a:r>
            <a:r>
              <a:rPr lang="es-ES" sz="1200" dirty="0"/>
              <a:t> </a:t>
            </a:r>
            <a:r>
              <a:rPr lang="es-ES" sz="1200" dirty="0" err="1"/>
              <a:t>countries</a:t>
            </a:r>
            <a:r>
              <a:rPr lang="es-ES" sz="1200" dirty="0" smtClean="0"/>
              <a:t>.</a:t>
            </a:r>
          </a:p>
          <a:p>
            <a:endParaRPr lang="es-ES" sz="1200" dirty="0"/>
          </a:p>
          <a:p>
            <a:endParaRPr lang="es-ES" sz="1200" dirty="0" smtClean="0"/>
          </a:p>
          <a:p>
            <a:r>
              <a:rPr lang="es-ES" sz="1200" dirty="0" smtClean="0"/>
              <a:t>Of </a:t>
            </a:r>
            <a:r>
              <a:rPr lang="es-ES" sz="1200" dirty="0" err="1" smtClean="0"/>
              <a:t>course</a:t>
            </a:r>
            <a:r>
              <a:rPr lang="es-ES" sz="1200" dirty="0" smtClean="0"/>
              <a:t> </a:t>
            </a:r>
            <a:r>
              <a:rPr lang="es-ES" sz="1200" dirty="0" err="1" smtClean="0"/>
              <a:t>it</a:t>
            </a:r>
            <a:r>
              <a:rPr lang="es-ES" sz="1200" dirty="0" smtClean="0"/>
              <a:t> shows </a:t>
            </a:r>
            <a:r>
              <a:rPr lang="es-ES" sz="1200" dirty="0" err="1"/>
              <a:t>different</a:t>
            </a:r>
            <a:r>
              <a:rPr lang="es-ES" sz="1200" dirty="0"/>
              <a:t> </a:t>
            </a:r>
            <a:r>
              <a:rPr lang="es-ES" sz="1200" dirty="0" err="1" smtClean="0"/>
              <a:t>trends</a:t>
            </a:r>
            <a:r>
              <a:rPr lang="es-ES" sz="1200" dirty="0" smtClean="0"/>
              <a:t> </a:t>
            </a:r>
            <a:r>
              <a:rPr lang="es-ES" sz="1200" dirty="0" err="1" smtClean="0"/>
              <a:t>for</a:t>
            </a:r>
            <a:r>
              <a:rPr lang="es-ES" sz="1200" dirty="0" smtClean="0"/>
              <a:t> </a:t>
            </a:r>
            <a:r>
              <a:rPr lang="es-ES" sz="1200" dirty="0" err="1"/>
              <a:t>each</a:t>
            </a:r>
            <a:r>
              <a:rPr lang="es-ES" sz="1200" dirty="0"/>
              <a:t> </a:t>
            </a:r>
            <a:r>
              <a:rPr lang="es-ES" sz="1200" dirty="0" err="1" smtClean="0"/>
              <a:t>column</a:t>
            </a:r>
            <a:r>
              <a:rPr lang="es-ES" sz="1200" dirty="0"/>
              <a:t> </a:t>
            </a:r>
            <a:r>
              <a:rPr lang="es-ES" sz="1200" dirty="0" err="1" smtClean="0"/>
              <a:t>compared</a:t>
            </a:r>
            <a:r>
              <a:rPr lang="es-ES" sz="1200" dirty="0" smtClean="0"/>
              <a:t> </a:t>
            </a:r>
            <a:r>
              <a:rPr lang="es-ES" sz="1200" dirty="0" err="1" smtClean="0"/>
              <a:t>to</a:t>
            </a:r>
            <a:r>
              <a:rPr lang="es-ES" sz="1200" dirty="0" smtClean="0"/>
              <a:t> </a:t>
            </a:r>
            <a:r>
              <a:rPr lang="es-ES" sz="1200" dirty="0" err="1" smtClean="0"/>
              <a:t>our</a:t>
            </a:r>
            <a:r>
              <a:rPr lang="es-ES" sz="1200" dirty="0" smtClean="0"/>
              <a:t> </a:t>
            </a:r>
            <a:r>
              <a:rPr lang="es-ES" sz="1200" dirty="0" err="1" smtClean="0"/>
              <a:t>dataset</a:t>
            </a:r>
            <a:r>
              <a:rPr lang="es-ES" sz="1200" dirty="0" smtClean="0"/>
              <a:t>…</a:t>
            </a:r>
          </a:p>
          <a:p>
            <a:r>
              <a:rPr lang="es-ES" sz="1200" dirty="0" smtClean="0"/>
              <a:t>WHY??</a:t>
            </a:r>
          </a:p>
          <a:p>
            <a:endParaRPr lang="es-ES" sz="1200" dirty="0"/>
          </a:p>
          <a:p>
            <a:r>
              <a:rPr lang="es-ES" sz="1200" dirty="0" smtClean="0"/>
              <a:t>-</a:t>
            </a:r>
            <a:r>
              <a:rPr lang="es-ES" sz="1200" dirty="0" err="1" smtClean="0"/>
              <a:t>Because</a:t>
            </a:r>
            <a:r>
              <a:rPr lang="es-ES" sz="1200" dirty="0" smtClean="0"/>
              <a:t> </a:t>
            </a:r>
            <a:r>
              <a:rPr lang="es-ES" sz="1200" dirty="0" err="1" smtClean="0"/>
              <a:t>they</a:t>
            </a:r>
            <a:r>
              <a:rPr lang="es-ES" sz="1200" dirty="0" smtClean="0"/>
              <a:t> </a:t>
            </a:r>
            <a:r>
              <a:rPr lang="es-ES" sz="1200" dirty="0" err="1" smtClean="0"/>
              <a:t>have</a:t>
            </a:r>
            <a:r>
              <a:rPr lang="es-ES" sz="1200" dirty="0" smtClean="0"/>
              <a:t> </a:t>
            </a:r>
            <a:r>
              <a:rPr lang="es-ES" sz="1200" dirty="0" err="1" smtClean="0"/>
              <a:t>information</a:t>
            </a:r>
            <a:r>
              <a:rPr lang="es-ES" sz="1200" dirty="0" smtClean="0"/>
              <a:t> </a:t>
            </a:r>
            <a:r>
              <a:rPr lang="es-ES" sz="1200" dirty="0" err="1" smtClean="0"/>
              <a:t>from</a:t>
            </a:r>
            <a:r>
              <a:rPr lang="es-ES" sz="1200" dirty="0" smtClean="0"/>
              <a:t> </a:t>
            </a:r>
            <a:r>
              <a:rPr lang="es-ES" sz="1200" dirty="0" err="1" smtClean="0"/>
              <a:t>different</a:t>
            </a:r>
            <a:r>
              <a:rPr lang="es-ES" sz="1200" dirty="0" smtClean="0"/>
              <a:t> </a:t>
            </a:r>
            <a:r>
              <a:rPr lang="es-ES" sz="1200" dirty="0" err="1" smtClean="0"/>
              <a:t>countries</a:t>
            </a:r>
            <a:r>
              <a:rPr lang="es-ES" sz="1200" dirty="0" smtClean="0"/>
              <a:t>. </a:t>
            </a:r>
            <a:r>
              <a:rPr lang="es-ES" sz="1200" dirty="0" err="1" smtClean="0"/>
              <a:t>Their</a:t>
            </a:r>
            <a:r>
              <a:rPr lang="es-ES" sz="1200" dirty="0" smtClean="0"/>
              <a:t> </a:t>
            </a:r>
            <a:r>
              <a:rPr lang="es-ES" sz="1200" dirty="0" err="1" smtClean="0"/>
              <a:t>group</a:t>
            </a:r>
            <a:r>
              <a:rPr lang="es-ES" sz="1200" dirty="0" smtClean="0"/>
              <a:t> of 5 </a:t>
            </a:r>
            <a:r>
              <a:rPr lang="es-ES" sz="1200" dirty="0" err="1" smtClean="0"/>
              <a:t>countries</a:t>
            </a:r>
            <a:r>
              <a:rPr lang="es-ES" sz="1200" dirty="0" smtClean="0"/>
              <a:t> </a:t>
            </a:r>
            <a:r>
              <a:rPr lang="es-ES" sz="1200" dirty="0" err="1" smtClean="0"/>
              <a:t>only</a:t>
            </a:r>
            <a:r>
              <a:rPr lang="es-ES" sz="1200" dirty="0" smtClean="0"/>
              <a:t> has 1 country in </a:t>
            </a:r>
            <a:r>
              <a:rPr lang="es-ES" sz="1200" dirty="0" err="1" smtClean="0"/>
              <a:t>common</a:t>
            </a:r>
            <a:r>
              <a:rPr lang="es-ES" sz="1200" dirty="0" smtClean="0"/>
              <a:t>.</a:t>
            </a:r>
          </a:p>
          <a:p>
            <a:r>
              <a:rPr lang="es-ES" sz="1200" dirty="0" smtClean="0"/>
              <a:t>-</a:t>
            </a:r>
            <a:r>
              <a:rPr lang="es-ES" sz="1200" dirty="0" err="1" smtClean="0"/>
              <a:t>They</a:t>
            </a:r>
            <a:r>
              <a:rPr lang="es-ES" sz="1200" dirty="0" smtClean="0"/>
              <a:t> </a:t>
            </a:r>
            <a:r>
              <a:rPr lang="es-ES" sz="1200" dirty="0" err="1" smtClean="0"/>
              <a:t>calculated</a:t>
            </a:r>
            <a:r>
              <a:rPr lang="es-ES" sz="1200" dirty="0" smtClean="0"/>
              <a:t> </a:t>
            </a:r>
            <a:r>
              <a:rPr lang="es-ES" sz="1200" dirty="0" err="1" smtClean="0"/>
              <a:t>the</a:t>
            </a:r>
            <a:r>
              <a:rPr lang="es-ES" sz="1200" dirty="0" smtClean="0"/>
              <a:t> mean of total </a:t>
            </a:r>
            <a:r>
              <a:rPr lang="es-ES" sz="1200" dirty="0" err="1" smtClean="0"/>
              <a:t>deaths</a:t>
            </a:r>
            <a:r>
              <a:rPr lang="es-ES" sz="1200" dirty="0" smtClean="0"/>
              <a:t> </a:t>
            </a:r>
            <a:r>
              <a:rPr lang="es-ES" sz="1200" dirty="0" err="1" smtClean="0"/>
              <a:t>due</a:t>
            </a:r>
            <a:r>
              <a:rPr lang="es-ES" sz="1200" dirty="0" smtClean="0"/>
              <a:t> </a:t>
            </a:r>
            <a:r>
              <a:rPr lang="es-ES" sz="1200" dirty="0" err="1" smtClean="0"/>
              <a:t>to</a:t>
            </a:r>
            <a:r>
              <a:rPr lang="es-ES" sz="1200" dirty="0" smtClean="0"/>
              <a:t> COIVD19, </a:t>
            </a:r>
            <a:r>
              <a:rPr lang="es-ES" sz="1200" dirty="0" err="1" smtClean="0"/>
              <a:t>whereas</a:t>
            </a:r>
            <a:r>
              <a:rPr lang="es-ES" sz="1200" dirty="0" smtClean="0"/>
              <a:t> </a:t>
            </a:r>
            <a:r>
              <a:rPr lang="es-ES" sz="1200" dirty="0" err="1" smtClean="0"/>
              <a:t>we</a:t>
            </a:r>
            <a:r>
              <a:rPr lang="es-ES" sz="1200" dirty="0" smtClean="0"/>
              <a:t> </a:t>
            </a:r>
            <a:r>
              <a:rPr lang="es-ES" sz="1200" dirty="0" err="1" smtClean="0"/>
              <a:t>calculated</a:t>
            </a:r>
            <a:r>
              <a:rPr lang="es-ES" sz="1200" dirty="0" smtClean="0"/>
              <a:t> </a:t>
            </a:r>
            <a:r>
              <a:rPr lang="es-ES" sz="1200" dirty="0" err="1" smtClean="0"/>
              <a:t>the</a:t>
            </a:r>
            <a:r>
              <a:rPr lang="es-ES" sz="1200" dirty="0" smtClean="0"/>
              <a:t> mean of New Cases </a:t>
            </a:r>
            <a:r>
              <a:rPr lang="es-ES" sz="1200" dirty="0" err="1" smtClean="0"/>
              <a:t>detected</a:t>
            </a:r>
            <a:r>
              <a:rPr lang="es-ES" sz="1200" dirty="0" smtClean="0"/>
              <a:t>.</a:t>
            </a:r>
          </a:p>
          <a:p>
            <a:endParaRPr lang="es-ES" sz="1200" dirty="0"/>
          </a:p>
          <a:p>
            <a:endParaRPr lang="es-ES" sz="1200" dirty="0" smtClean="0"/>
          </a:p>
          <a:p>
            <a:endParaRPr lang="es-ES" sz="1200" dirty="0" smtClean="0"/>
          </a:p>
        </p:txBody>
      </p:sp>
      <p:grpSp>
        <p:nvGrpSpPr>
          <p:cNvPr id="235" name="Google Shape;235;p33"/>
          <p:cNvGrpSpPr/>
          <p:nvPr/>
        </p:nvGrpSpPr>
        <p:grpSpPr>
          <a:xfrm>
            <a:off x="1129031" y="-1040177"/>
            <a:ext cx="3213732" cy="2898378"/>
            <a:chOff x="1205230" y="253470"/>
            <a:chExt cx="4264564" cy="2996815"/>
          </a:xfrm>
        </p:grpSpPr>
        <p:sp>
          <p:nvSpPr>
            <p:cNvPr id="236" name="Google Shape;236;p33"/>
            <p:cNvSpPr/>
            <p:nvPr/>
          </p:nvSpPr>
          <p:spPr>
            <a:xfrm rot="10800000" flipH="1">
              <a:off x="1205230" y="983996"/>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rot="10800000" flipH="1">
              <a:off x="5254994" y="253470"/>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rot="10800000" flipH="1">
              <a:off x="5254994" y="3035485"/>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CuadroTexto 12"/>
          <p:cNvSpPr txBox="1"/>
          <p:nvPr/>
        </p:nvSpPr>
        <p:spPr>
          <a:xfrm>
            <a:off x="5921653" y="80797"/>
            <a:ext cx="1588454" cy="1569660"/>
          </a:xfrm>
          <a:prstGeom prst="rect">
            <a:avLst/>
          </a:prstGeom>
          <a:noFill/>
        </p:spPr>
        <p:txBody>
          <a:bodyPr wrap="square" rtlCol="0">
            <a:spAutoFit/>
          </a:bodyPr>
          <a:lstStyle/>
          <a:p>
            <a:pPr marL="146050" lvl="0">
              <a:spcBef>
                <a:spcPts val="1600"/>
              </a:spcBef>
              <a:buClrTx/>
              <a:buSzPts val="1300"/>
            </a:pPr>
            <a:r>
              <a:rPr lang="en-US" sz="1200" dirty="0" smtClean="0">
                <a:solidFill>
                  <a:schemeClr val="tx1"/>
                </a:solidFill>
              </a:rPr>
              <a:t>Our countries:</a:t>
            </a:r>
          </a:p>
          <a:p>
            <a:pPr marL="457200" lvl="0" indent="-311150">
              <a:buClrTx/>
              <a:buSzPts val="1300"/>
              <a:buFont typeface="Arial"/>
              <a:buChar char="❏"/>
            </a:pPr>
            <a:endParaRPr lang="en-US" sz="1200" dirty="0" smtClean="0">
              <a:solidFill>
                <a:schemeClr val="tx1"/>
              </a:solidFill>
            </a:endParaRPr>
          </a:p>
          <a:p>
            <a:pPr marL="457200" lvl="0" indent="-311150">
              <a:buClrTx/>
              <a:buSzPts val="1300"/>
              <a:buFont typeface="Arial"/>
              <a:buChar char="❏"/>
            </a:pPr>
            <a:r>
              <a:rPr lang="en-US" sz="1200" dirty="0" smtClean="0">
                <a:solidFill>
                  <a:schemeClr val="tx1"/>
                </a:solidFill>
              </a:rPr>
              <a:t>Argentina</a:t>
            </a:r>
            <a:endParaRPr lang="en-US" sz="1200" dirty="0">
              <a:solidFill>
                <a:schemeClr val="tx1"/>
              </a:solidFill>
            </a:endParaRPr>
          </a:p>
          <a:p>
            <a:pPr marL="457200" lvl="0" indent="-311150">
              <a:buClrTx/>
              <a:buSzPts val="1300"/>
              <a:buFont typeface="Arial"/>
              <a:buChar char="❏"/>
            </a:pPr>
            <a:r>
              <a:rPr lang="en-US" sz="1200" dirty="0" smtClean="0">
                <a:solidFill>
                  <a:schemeClr val="tx1"/>
                </a:solidFill>
              </a:rPr>
              <a:t>Chile</a:t>
            </a:r>
          </a:p>
          <a:p>
            <a:pPr marL="457200" indent="-311150">
              <a:buClrTx/>
              <a:buSzPts val="1300"/>
              <a:buFont typeface="Arial"/>
              <a:buChar char="❏"/>
            </a:pPr>
            <a:r>
              <a:rPr lang="en-US" sz="1200" dirty="0" smtClean="0">
                <a:solidFill>
                  <a:schemeClr val="tx1"/>
                </a:solidFill>
              </a:rPr>
              <a:t>Colombia</a:t>
            </a:r>
          </a:p>
          <a:p>
            <a:pPr marL="457200" lvl="0" indent="-311150">
              <a:buClrTx/>
              <a:buSzPts val="1300"/>
              <a:buFont typeface="Arial"/>
              <a:buChar char="❏"/>
            </a:pPr>
            <a:r>
              <a:rPr lang="en-US" sz="1200" dirty="0" smtClean="0">
                <a:solidFill>
                  <a:schemeClr val="tx1"/>
                </a:solidFill>
              </a:rPr>
              <a:t>Russia</a:t>
            </a:r>
            <a:endParaRPr lang="en-US" sz="1200" dirty="0">
              <a:solidFill>
                <a:schemeClr val="tx1"/>
              </a:solidFill>
            </a:endParaRPr>
          </a:p>
          <a:p>
            <a:pPr marL="457200" indent="-311150">
              <a:buClrTx/>
              <a:buSzPts val="1300"/>
              <a:buFont typeface="Arial"/>
              <a:buChar char="❏"/>
            </a:pPr>
            <a:r>
              <a:rPr lang="en-US" sz="1200" dirty="0" smtClean="0">
                <a:solidFill>
                  <a:schemeClr val="tx1"/>
                </a:solidFill>
              </a:rPr>
              <a:t>Spain</a:t>
            </a:r>
            <a:endParaRPr lang="en-US" sz="1200" dirty="0">
              <a:solidFill>
                <a:schemeClr val="tx1"/>
              </a:solidFill>
            </a:endParaRPr>
          </a:p>
          <a:p>
            <a:pPr marL="457200" lvl="0" indent="-311150">
              <a:buClrTx/>
              <a:buSzPts val="1300"/>
              <a:buFont typeface="Arial"/>
              <a:buChar char="❏"/>
            </a:pPr>
            <a:endParaRPr lang="en-US" sz="1200" dirty="0">
              <a:solidFill>
                <a:schemeClr val="tx1"/>
              </a:solidFill>
            </a:endParaRPr>
          </a:p>
        </p:txBody>
      </p:sp>
      <p:pic>
        <p:nvPicPr>
          <p:cNvPr id="3" name="Imagen 2" descr="newcasesCOVID19Group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892" y="1650457"/>
            <a:ext cx="4896567" cy="312816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a:spLocks noGrp="1"/>
          </p:cNvSpPr>
          <p:nvPr>
            <p:ph type="subTitle" idx="1"/>
          </p:nvPr>
        </p:nvSpPr>
        <p:spPr>
          <a:xfrm>
            <a:off x="462476" y="364143"/>
            <a:ext cx="5887370" cy="684877"/>
          </a:xfrm>
          <a:prstGeom prst="rect">
            <a:avLst/>
          </a:prstGeom>
        </p:spPr>
        <p:txBody>
          <a:bodyPr spcFirstLastPara="1" wrap="square" lIns="91425" tIns="91425" rIns="91425" bIns="91425" anchor="b" anchorCtr="0">
            <a:noAutofit/>
          </a:bodyPr>
          <a:lstStyle/>
          <a:p>
            <a:pPr marL="0" indent="0"/>
            <a:r>
              <a:rPr lang="es-ES" dirty="0"/>
              <a:t>Show, </a:t>
            </a:r>
            <a:r>
              <a:rPr lang="es-ES" dirty="0" err="1"/>
              <a:t>vertically</a:t>
            </a:r>
            <a:r>
              <a:rPr lang="es-ES" dirty="0"/>
              <a:t>, </a:t>
            </a:r>
            <a:r>
              <a:rPr lang="es-ES" dirty="0" err="1"/>
              <a:t>the</a:t>
            </a:r>
            <a:r>
              <a:rPr lang="es-ES" dirty="0"/>
              <a:t> </a:t>
            </a:r>
            <a:r>
              <a:rPr lang="es-ES" dirty="0" err="1"/>
              <a:t>start</a:t>
            </a:r>
            <a:r>
              <a:rPr lang="es-ES" dirty="0"/>
              <a:t> and </a:t>
            </a:r>
            <a:r>
              <a:rPr lang="es-ES" dirty="0" err="1"/>
              <a:t>end</a:t>
            </a:r>
            <a:r>
              <a:rPr lang="es-ES" dirty="0"/>
              <a:t> date of </a:t>
            </a:r>
            <a:r>
              <a:rPr lang="es-ES" dirty="0" err="1"/>
              <a:t>the</a:t>
            </a:r>
            <a:r>
              <a:rPr lang="es-ES" dirty="0"/>
              <a:t> </a:t>
            </a:r>
            <a:r>
              <a:rPr lang="es-ES" dirty="0" err="1"/>
              <a:t>alarm</a:t>
            </a:r>
            <a:r>
              <a:rPr lang="es-ES" dirty="0"/>
              <a:t> </a:t>
            </a:r>
            <a:r>
              <a:rPr lang="es-ES" dirty="0" err="1"/>
              <a:t>state</a:t>
            </a:r>
            <a:r>
              <a:rPr lang="es-ES" dirty="0"/>
              <a:t> in </a:t>
            </a:r>
            <a:r>
              <a:rPr lang="es-ES" dirty="0" err="1"/>
              <a:t>Group</a:t>
            </a:r>
            <a:r>
              <a:rPr lang="es-ES" dirty="0"/>
              <a:t> </a:t>
            </a:r>
            <a:r>
              <a:rPr lang="es-ES" dirty="0" err="1"/>
              <a:t>D’s</a:t>
            </a:r>
            <a:r>
              <a:rPr lang="es-ES" dirty="0"/>
              <a:t> </a:t>
            </a:r>
            <a:r>
              <a:rPr lang="es-ES" dirty="0" err="1"/>
              <a:t>countries</a:t>
            </a:r>
            <a:r>
              <a:rPr lang="es-ES" dirty="0" smtClean="0"/>
              <a:t>:</a:t>
            </a:r>
          </a:p>
        </p:txBody>
      </p:sp>
      <p:sp>
        <p:nvSpPr>
          <p:cNvPr id="246" name="Google Shape;246;p34"/>
          <p:cNvSpPr/>
          <p:nvPr/>
        </p:nvSpPr>
        <p:spPr>
          <a:xfrm rot="10800000" flipH="1">
            <a:off x="398559" y="172293"/>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flipH="1">
            <a:off x="4747844" y="4344164"/>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descr="NumberofDEATHSGrupo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83" y="1557168"/>
            <a:ext cx="4521011" cy="2877607"/>
          </a:xfrm>
          <a:prstGeom prst="rect">
            <a:avLst/>
          </a:prstGeom>
        </p:spPr>
      </p:pic>
      <p:cxnSp>
        <p:nvCxnSpPr>
          <p:cNvPr id="6" name="Conector recto 5"/>
          <p:cNvCxnSpPr/>
          <p:nvPr/>
        </p:nvCxnSpPr>
        <p:spPr>
          <a:xfrm>
            <a:off x="2159000" y="3175000"/>
            <a:ext cx="0" cy="812800"/>
          </a:xfrm>
          <a:prstGeom prst="line">
            <a:avLst/>
          </a:prstGeom>
        </p:spPr>
        <p:style>
          <a:lnRef idx="2">
            <a:schemeClr val="accent3"/>
          </a:lnRef>
          <a:fillRef idx="0">
            <a:schemeClr val="accent3"/>
          </a:fillRef>
          <a:effectRef idx="1">
            <a:schemeClr val="accent3"/>
          </a:effectRef>
          <a:fontRef idx="minor">
            <a:schemeClr val="tx1"/>
          </a:fontRef>
        </p:style>
      </p:cxnSp>
      <p:cxnSp>
        <p:nvCxnSpPr>
          <p:cNvPr id="11" name="Conector recto 10"/>
          <p:cNvCxnSpPr/>
          <p:nvPr/>
        </p:nvCxnSpPr>
        <p:spPr>
          <a:xfrm>
            <a:off x="3581400" y="2362200"/>
            <a:ext cx="0" cy="812800"/>
          </a:xfrm>
          <a:prstGeom prst="line">
            <a:avLst/>
          </a:prstGeom>
        </p:spPr>
        <p:style>
          <a:lnRef idx="2">
            <a:schemeClr val="accent3"/>
          </a:lnRef>
          <a:fillRef idx="0">
            <a:schemeClr val="accent3"/>
          </a:fillRef>
          <a:effectRef idx="1">
            <a:schemeClr val="accent3"/>
          </a:effectRef>
          <a:fontRef idx="minor">
            <a:schemeClr val="tx1"/>
          </a:fontRef>
        </p:style>
      </p:cxnSp>
      <p:sp>
        <p:nvSpPr>
          <p:cNvPr id="12" name="CuadroTexto 11"/>
          <p:cNvSpPr txBox="1"/>
          <p:nvPr/>
        </p:nvSpPr>
        <p:spPr>
          <a:xfrm>
            <a:off x="5234181" y="1049020"/>
            <a:ext cx="1971561" cy="1313180"/>
          </a:xfrm>
          <a:prstGeom prst="rect">
            <a:avLst/>
          </a:prstGeom>
          <a:noFill/>
        </p:spPr>
        <p:txBody>
          <a:bodyPr wrap="square" rtlCol="0">
            <a:spAutoFit/>
          </a:bodyPr>
          <a:lstStyle/>
          <a:p>
            <a:pPr marL="146050" lvl="0">
              <a:spcBef>
                <a:spcPts val="1600"/>
              </a:spcBef>
              <a:buClrTx/>
              <a:buSzPts val="1300"/>
            </a:pPr>
            <a:r>
              <a:rPr lang="en-US" sz="1100" dirty="0" smtClean="0">
                <a:solidFill>
                  <a:schemeClr val="tx1"/>
                </a:solidFill>
              </a:rPr>
              <a:t>Group D’s countries:</a:t>
            </a:r>
          </a:p>
          <a:p>
            <a:pPr marL="457200" lvl="0" indent="-311150">
              <a:spcBef>
                <a:spcPts val="1600"/>
              </a:spcBef>
              <a:buClrTx/>
              <a:buSzPts val="1300"/>
              <a:buFont typeface="Arial"/>
              <a:buChar char="❏"/>
            </a:pPr>
            <a:r>
              <a:rPr lang="en-US" sz="1100" dirty="0" smtClean="0">
                <a:solidFill>
                  <a:schemeClr val="tx1"/>
                </a:solidFill>
              </a:rPr>
              <a:t>Portugal</a:t>
            </a:r>
            <a:endParaRPr lang="en-US" sz="1100" dirty="0">
              <a:solidFill>
                <a:schemeClr val="tx1"/>
              </a:solidFill>
            </a:endParaRPr>
          </a:p>
          <a:p>
            <a:pPr marL="457200" lvl="0" indent="-311150">
              <a:buClrTx/>
              <a:buSzPts val="1300"/>
              <a:buFont typeface="Arial"/>
              <a:buChar char="❏"/>
            </a:pPr>
            <a:r>
              <a:rPr lang="en-US" sz="1100" dirty="0" smtClean="0">
                <a:solidFill>
                  <a:schemeClr val="tx1"/>
                </a:solidFill>
              </a:rPr>
              <a:t>Spain</a:t>
            </a:r>
            <a:endParaRPr lang="en-US" sz="1100" dirty="0">
              <a:solidFill>
                <a:schemeClr val="tx1"/>
              </a:solidFill>
            </a:endParaRPr>
          </a:p>
          <a:p>
            <a:pPr marL="457200" indent="-311150">
              <a:buClrTx/>
              <a:buSzPts val="1300"/>
              <a:buFont typeface="Arial"/>
              <a:buChar char="❏"/>
            </a:pPr>
            <a:r>
              <a:rPr lang="en-US" sz="1100" dirty="0">
                <a:solidFill>
                  <a:schemeClr val="tx1"/>
                </a:solidFill>
              </a:rPr>
              <a:t>Turkey</a:t>
            </a:r>
          </a:p>
          <a:p>
            <a:pPr marL="457200" lvl="0" indent="-311150">
              <a:buClrTx/>
              <a:buSzPts val="1300"/>
              <a:buFont typeface="Arial"/>
              <a:buChar char="❏"/>
            </a:pPr>
            <a:r>
              <a:rPr lang="en-US" sz="1100" dirty="0" smtClean="0">
                <a:solidFill>
                  <a:schemeClr val="tx1"/>
                </a:solidFill>
              </a:rPr>
              <a:t>UK</a:t>
            </a:r>
          </a:p>
          <a:p>
            <a:pPr marL="457200" lvl="0" indent="-311150">
              <a:buClrTx/>
              <a:buSzPts val="1300"/>
              <a:buFont typeface="Arial"/>
              <a:buChar char="❏"/>
            </a:pPr>
            <a:r>
              <a:rPr lang="en-US" sz="1100" dirty="0" smtClean="0">
                <a:solidFill>
                  <a:schemeClr val="tx1"/>
                </a:solidFill>
              </a:rPr>
              <a:t>Venezuela</a:t>
            </a:r>
            <a:endParaRPr lang="en-US" sz="1100" dirty="0">
              <a:solidFill>
                <a:schemeClr val="tx1"/>
              </a:solidFill>
            </a:endParaRPr>
          </a:p>
        </p:txBody>
      </p:sp>
    </p:spTree>
    <p:extLst>
      <p:ext uri="{BB962C8B-B14F-4D97-AF65-F5344CB8AC3E}">
        <p14:creationId xmlns:p14="http://schemas.microsoft.com/office/powerpoint/2010/main" val="15439814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0"/>
        <p:cNvGrpSpPr/>
        <p:nvPr/>
      </p:nvGrpSpPr>
      <p:grpSpPr>
        <a:xfrm>
          <a:off x="0" y="0"/>
          <a:ext cx="0" cy="0"/>
          <a:chOff x="0" y="0"/>
          <a:chExt cx="0" cy="0"/>
        </a:xfrm>
      </p:grpSpPr>
      <p:sp>
        <p:nvSpPr>
          <p:cNvPr id="401" name="Google Shape;401;p46"/>
          <p:cNvSpPr txBox="1">
            <a:spLocks noGrp="1"/>
          </p:cNvSpPr>
          <p:nvPr>
            <p:ph type="ctrTitle"/>
          </p:nvPr>
        </p:nvSpPr>
        <p:spPr>
          <a:xfrm>
            <a:off x="834799" y="102320"/>
            <a:ext cx="7141425" cy="4990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smtClean="0"/>
              <a:t>ALL THE COUNTRIES INFECTED IN THE WORLD</a:t>
            </a:r>
            <a:endParaRPr sz="2000" dirty="0"/>
          </a:p>
        </p:txBody>
      </p:sp>
      <p:sp>
        <p:nvSpPr>
          <p:cNvPr id="2" name="Rectángulo 1"/>
          <p:cNvSpPr/>
          <p:nvPr/>
        </p:nvSpPr>
        <p:spPr>
          <a:xfrm>
            <a:off x="137168" y="1126660"/>
            <a:ext cx="1604264" cy="1569660"/>
          </a:xfrm>
          <a:prstGeom prst="rect">
            <a:avLst/>
          </a:prstGeom>
        </p:spPr>
        <p:txBody>
          <a:bodyPr wrap="square">
            <a:spAutoFit/>
          </a:bodyPr>
          <a:lstStyle/>
          <a:p>
            <a:pPr marL="139700" lvl="0">
              <a:buClr>
                <a:srgbClr val="FFFFFF"/>
              </a:buClr>
              <a:buSzPts val="1400"/>
            </a:pPr>
            <a:r>
              <a:rPr lang="en-US" sz="1200" dirty="0" smtClean="0">
                <a:solidFill>
                  <a:srgbClr val="FFFFFF"/>
                </a:solidFill>
                <a:latin typeface="Anaheim"/>
                <a:ea typeface="Anaheim"/>
                <a:cs typeface="Anaheim"/>
                <a:sym typeface="Anaheim"/>
              </a:rPr>
              <a:t>The graph shows the following numbers for all the countries:</a:t>
            </a:r>
          </a:p>
          <a:p>
            <a:pPr marL="139700" lvl="0">
              <a:buClr>
                <a:srgbClr val="FFFFFF"/>
              </a:buClr>
              <a:buSzPts val="1400"/>
            </a:pPr>
            <a:endParaRPr lang="es-ES" sz="1200" dirty="0" smtClean="0">
              <a:solidFill>
                <a:srgbClr val="FFFFFF"/>
              </a:solidFill>
              <a:latin typeface="Anaheim"/>
              <a:ea typeface="Anaheim"/>
              <a:cs typeface="Anaheim"/>
              <a:sym typeface="Anaheim"/>
            </a:endParaRPr>
          </a:p>
          <a:p>
            <a:pPr marL="311150" lvl="0" indent="-171450">
              <a:buClr>
                <a:srgbClr val="FFFFFF"/>
              </a:buClr>
              <a:buSzPts val="1400"/>
              <a:buFont typeface="Arial"/>
              <a:buChar char="•"/>
            </a:pPr>
            <a:r>
              <a:rPr lang="es-ES" sz="1200" dirty="0" smtClean="0">
                <a:solidFill>
                  <a:srgbClr val="FFFFFF"/>
                </a:solidFill>
                <a:latin typeface="Anaheim"/>
                <a:ea typeface="Anaheim"/>
                <a:cs typeface="Anaheim"/>
                <a:sym typeface="Anaheim"/>
              </a:rPr>
              <a:t>Total </a:t>
            </a:r>
            <a:r>
              <a:rPr lang="es-ES" sz="1200" dirty="0" err="1" smtClean="0">
                <a:solidFill>
                  <a:srgbClr val="FFFFFF"/>
                </a:solidFill>
                <a:latin typeface="Anaheim"/>
                <a:ea typeface="Anaheim"/>
                <a:cs typeface="Anaheim"/>
                <a:sym typeface="Anaheim"/>
              </a:rPr>
              <a:t>infected</a:t>
            </a:r>
            <a:endParaRPr lang="es-ES" sz="1200" dirty="0">
              <a:solidFill>
                <a:srgbClr val="FFFFFF"/>
              </a:solidFill>
              <a:latin typeface="Anaheim"/>
              <a:ea typeface="Anaheim"/>
              <a:cs typeface="Anaheim"/>
              <a:sym typeface="Anaheim"/>
            </a:endParaRPr>
          </a:p>
          <a:p>
            <a:pPr marL="311150" lvl="0" indent="-171450">
              <a:buClr>
                <a:srgbClr val="FFFFFF"/>
              </a:buClr>
              <a:buSzPts val="1400"/>
              <a:buFont typeface="Arial"/>
              <a:buChar char="•"/>
            </a:pPr>
            <a:r>
              <a:rPr lang="es-ES" sz="1200" dirty="0" smtClean="0">
                <a:solidFill>
                  <a:srgbClr val="FFFFFF"/>
                </a:solidFill>
                <a:latin typeface="Anaheim"/>
                <a:ea typeface="Anaheim"/>
                <a:cs typeface="Anaheim"/>
                <a:sym typeface="Anaheim"/>
              </a:rPr>
              <a:t>Total </a:t>
            </a:r>
            <a:r>
              <a:rPr lang="es-ES" sz="1200" dirty="0" err="1" smtClean="0">
                <a:solidFill>
                  <a:srgbClr val="FFFFFF"/>
                </a:solidFill>
                <a:latin typeface="Anaheim"/>
                <a:ea typeface="Anaheim"/>
                <a:cs typeface="Anaheim"/>
                <a:sym typeface="Anaheim"/>
              </a:rPr>
              <a:t>deaths</a:t>
            </a:r>
            <a:endParaRPr lang="es-ES" sz="1200" dirty="0" smtClean="0">
              <a:solidFill>
                <a:srgbClr val="FFFFFF"/>
              </a:solidFill>
              <a:latin typeface="Anaheim"/>
              <a:ea typeface="Anaheim"/>
              <a:cs typeface="Anaheim"/>
              <a:sym typeface="Anaheim"/>
            </a:endParaRPr>
          </a:p>
          <a:p>
            <a:pPr marL="311150" lvl="0" indent="-171450">
              <a:buClr>
                <a:srgbClr val="FFFFFF"/>
              </a:buClr>
              <a:buSzPts val="1400"/>
              <a:buFont typeface="Arial"/>
              <a:buChar char="•"/>
            </a:pPr>
            <a:r>
              <a:rPr lang="es-ES" sz="1200" dirty="0">
                <a:solidFill>
                  <a:srgbClr val="FFFFFF"/>
                </a:solidFill>
                <a:latin typeface="Anaheim"/>
                <a:ea typeface="Anaheim"/>
                <a:cs typeface="Anaheim"/>
                <a:sym typeface="Anaheim"/>
              </a:rPr>
              <a:t>T</a:t>
            </a:r>
            <a:r>
              <a:rPr lang="es-ES" sz="1200" dirty="0" smtClean="0">
                <a:solidFill>
                  <a:srgbClr val="FFFFFF"/>
                </a:solidFill>
                <a:latin typeface="Anaheim"/>
                <a:ea typeface="Anaheim"/>
                <a:cs typeface="Anaheim"/>
                <a:sym typeface="Anaheim"/>
              </a:rPr>
              <a:t>otal </a:t>
            </a:r>
            <a:r>
              <a:rPr lang="es-ES" sz="1200" dirty="0" err="1" smtClean="0">
                <a:solidFill>
                  <a:srgbClr val="FFFFFF"/>
                </a:solidFill>
                <a:latin typeface="Anaheim"/>
                <a:ea typeface="Anaheim"/>
                <a:cs typeface="Anaheim"/>
                <a:sym typeface="Anaheim"/>
              </a:rPr>
              <a:t>recoveries</a:t>
            </a:r>
            <a:endParaRPr lang="es-ES" sz="1200" dirty="0">
              <a:solidFill>
                <a:srgbClr val="FFFFFF"/>
              </a:solidFill>
              <a:latin typeface="Anaheim"/>
              <a:ea typeface="Anaheim"/>
              <a:cs typeface="Anaheim"/>
              <a:sym typeface="Anaheim"/>
            </a:endParaRPr>
          </a:p>
        </p:txBody>
      </p:sp>
      <p:pic>
        <p:nvPicPr>
          <p:cNvPr id="5" name="Imagen 4" descr="allcountri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1778" y="601373"/>
            <a:ext cx="4864447" cy="4406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OVID-19 by Slidesgo">
  <a:themeElements>
    <a:clrScheme name="Simple Light">
      <a:dk1>
        <a:srgbClr val="FFFFFF"/>
      </a:dk1>
      <a:lt1>
        <a:srgbClr val="08031F"/>
      </a:lt1>
      <a:dk2>
        <a:srgbClr val="00B661"/>
      </a:dk2>
      <a:lt2>
        <a:srgbClr val="67F19B"/>
      </a:lt2>
      <a:accent1>
        <a:srgbClr val="27FF78"/>
      </a:accent1>
      <a:accent2>
        <a:srgbClr val="FFFFFF"/>
      </a:accent2>
      <a:accent3>
        <a:srgbClr val="08031F"/>
      </a:accent3>
      <a:accent4>
        <a:srgbClr val="00B661"/>
      </a:accent4>
      <a:accent5>
        <a:srgbClr val="00C5FF"/>
      </a:accent5>
      <a:accent6>
        <a:srgbClr val="27FF7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14395</TotalTime>
  <Words>1811</Words>
  <Application>Microsoft Macintosh PowerPoint</Application>
  <PresentationFormat>Presentación en pantalla (16:9)</PresentationFormat>
  <Paragraphs>259</Paragraphs>
  <Slides>48</Slides>
  <Notes>43</Notes>
  <HiddenSlides>0</HiddenSlides>
  <MMClips>0</MMClips>
  <ScaleCrop>false</ScaleCrop>
  <HeadingPairs>
    <vt:vector size="4" baseType="variant">
      <vt:variant>
        <vt:lpstr>Tema</vt:lpstr>
      </vt:variant>
      <vt:variant>
        <vt:i4>1</vt:i4>
      </vt:variant>
      <vt:variant>
        <vt:lpstr>Títulos de diapositiva</vt:lpstr>
      </vt:variant>
      <vt:variant>
        <vt:i4>48</vt:i4>
      </vt:variant>
    </vt:vector>
  </HeadingPairs>
  <TitlesOfParts>
    <vt:vector size="49" baseType="lpstr">
      <vt:lpstr>COVID-19 by Slidesgo</vt:lpstr>
      <vt:lpstr>COVID-19</vt:lpstr>
      <vt:lpstr>CONTENTS</vt:lpstr>
      <vt:lpstr>WE CREATED THE API</vt:lpstr>
      <vt:lpstr>Presentación de PowerPoint</vt:lpstr>
      <vt:lpstr>WE CREATED THE API</vt:lpstr>
      <vt:lpstr>Presentación de PowerPoint</vt:lpstr>
      <vt:lpstr>01. Option C</vt:lpstr>
      <vt:lpstr>Presentación de PowerPoint</vt:lpstr>
      <vt:lpstr>ALL THE COUNTRIES INFECTED IN THE WORLD</vt:lpstr>
      <vt:lpstr>OUR GROUP OF COUNTRIES</vt:lpstr>
      <vt:lpstr>OUR GROUP OF COUNTRIES</vt:lpstr>
      <vt:lpstr>OUR GROUP OF COUNTRIES</vt:lpstr>
      <vt:lpstr>Mean of Cases for each country</vt:lpstr>
      <vt:lpstr>Conclusions about our data study - Outliers &amp; rare data</vt:lpstr>
      <vt:lpstr>Argentina</vt:lpstr>
      <vt:lpstr>Colombia</vt:lpstr>
      <vt:lpstr>Russia</vt:lpstr>
      <vt:lpstr>02. Option B</vt:lpstr>
      <vt:lpstr>Argentina: July 27th  </vt:lpstr>
      <vt:lpstr>Chile: June 18th</vt:lpstr>
      <vt:lpstr>Colombia: August 20th</vt:lpstr>
      <vt:lpstr>Russia: May 20th </vt:lpstr>
      <vt:lpstr>Spain: March 27th</vt:lpstr>
      <vt:lpstr>PIE CHART</vt:lpstr>
      <vt:lpstr>BARS</vt:lpstr>
      <vt:lpstr>Presentación de PowerPoint</vt:lpstr>
      <vt:lpstr>Presentación de PowerPoint</vt:lpstr>
      <vt:lpstr>PIE CHART</vt:lpstr>
      <vt:lpstr>BARS</vt:lpstr>
      <vt:lpstr>LINES</vt:lpstr>
      <vt:lpstr>POINTS</vt:lpstr>
      <vt:lpstr>Countries from our Group A</vt:lpstr>
      <vt:lpstr>0,03%</vt:lpstr>
      <vt:lpstr>03. Option A</vt:lpstr>
      <vt:lpstr>The alarm state shows a little improvement on the daily infected rate, at the beginning, but it’s not very consistent.   If we had to mention a correlation: it would be negative.  When the alarm state starts: Cases are at their highest. Then they start decreasing as the alarm state is carried out. Then they tend to stabilize, the alarm state is released and cases start to climb up again..  </vt:lpstr>
      <vt:lpstr>03. Option A+</vt:lpstr>
      <vt:lpstr>—DR. TEDROS ADHANOM GHEBREYESUS, WORLD HEALTH ORGANIZATION’S DIRECTOR GENERAL</vt:lpstr>
      <vt:lpstr>COVID-19</vt:lpstr>
      <vt:lpstr>HISTORY</vt:lpstr>
      <vt:lpstr>ABOUT  CORONAVIRUS</vt:lpstr>
      <vt:lpstr>SYMPTOMS OF COVID-19</vt:lpstr>
      <vt:lpstr>PREVENTION MEASURES</vt:lpstr>
      <vt:lpstr>PROTECTING YOURSELF AND PREVENTING THE SPREAD OF THE DISEASE</vt:lpstr>
      <vt:lpstr>PROTECTION MEASURES FOR PEOPLE THAT ARE IN OR VISITED INFECTED AREAS</vt:lpstr>
      <vt:lpstr>ABOUT 80% OF PEOPLE RECOVER FROM THIS DISEASE WITHOUT NEEDING SPECIAL TREATMENT</vt:lpstr>
      <vt:lpstr>WHAT TO DO IF YOU DON’T FEEL WELL</vt:lpstr>
      <vt:lpstr>THANKS!</vt:lpstr>
      <vt:lpstr>ALTERNATIVE 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dc:title>
  <cp:lastModifiedBy>MARIA R MARIANESCHI</cp:lastModifiedBy>
  <cp:revision>59</cp:revision>
  <dcterms:modified xsi:type="dcterms:W3CDTF">2020-08-28T22:42:22Z</dcterms:modified>
</cp:coreProperties>
</file>